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35"/>
  </p:notesMasterIdLst>
  <p:handoutMasterIdLst>
    <p:handoutMasterId r:id="rId36"/>
  </p:handoutMasterIdLst>
  <p:sldIdLst>
    <p:sldId id="278" r:id="rId6"/>
    <p:sldId id="372" r:id="rId7"/>
    <p:sldId id="334" r:id="rId8"/>
    <p:sldId id="364" r:id="rId9"/>
    <p:sldId id="354" r:id="rId10"/>
    <p:sldId id="337" r:id="rId11"/>
    <p:sldId id="383" r:id="rId12"/>
    <p:sldId id="379" r:id="rId13"/>
    <p:sldId id="380" r:id="rId14"/>
    <p:sldId id="382" r:id="rId15"/>
    <p:sldId id="377" r:id="rId16"/>
    <p:sldId id="384" r:id="rId17"/>
    <p:sldId id="385" r:id="rId18"/>
    <p:sldId id="386" r:id="rId19"/>
    <p:sldId id="374" r:id="rId20"/>
    <p:sldId id="365" r:id="rId21"/>
    <p:sldId id="376" r:id="rId22"/>
    <p:sldId id="366" r:id="rId23"/>
    <p:sldId id="356" r:id="rId24"/>
    <p:sldId id="343" r:id="rId25"/>
    <p:sldId id="389" r:id="rId26"/>
    <p:sldId id="373" r:id="rId27"/>
    <p:sldId id="387" r:id="rId28"/>
    <p:sldId id="361" r:id="rId29"/>
    <p:sldId id="358" r:id="rId30"/>
    <p:sldId id="371" r:id="rId31"/>
    <p:sldId id="369" r:id="rId32"/>
    <p:sldId id="388" r:id="rId33"/>
    <p:sldId id="370" r:id="rId34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ts val="2500"/>
      </a:lnSpc>
      <a:spcBef>
        <a:spcPct val="0"/>
      </a:spcBef>
      <a:spcAft>
        <a:spcPts val="1000"/>
      </a:spcAft>
      <a:buClr>
        <a:srgbClr val="FDAA03"/>
      </a:buClr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000"/>
    <a:srgbClr val="DBF200"/>
    <a:srgbClr val="B1C400"/>
    <a:srgbClr val="F8FFB9"/>
    <a:srgbClr val="000099"/>
    <a:srgbClr val="CCECFF"/>
    <a:srgbClr val="338BC7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6" autoAdjust="0"/>
    <p:restoredTop sz="98179" autoAdjust="0"/>
  </p:normalViewPr>
  <p:slideViewPr>
    <p:cSldViewPr>
      <p:cViewPr>
        <p:scale>
          <a:sx n="100" d="100"/>
          <a:sy n="100" d="100"/>
        </p:scale>
        <p:origin x="-2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142" y="-90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ie\My%20Documents\SNS\metrics\manual_metrics_from_Elg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ie\My%20Documents\SNS\metrics\manual_metrics_from_Elg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ie\My%20Documents\SNS\metrics\manual_metrics_from_Elg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Handshake Communication</a:t>
            </a:r>
          </a:p>
        </c:rich>
      </c:tx>
      <c:layout>
        <c:manualLayout>
          <c:xMode val="edge"/>
          <c:yMode val="edge"/>
          <c:x val="0.15320187347271266"/>
          <c:y val="6.9073124580357692E-2"/>
        </c:manualLayout>
      </c:layout>
      <c:overlay val="1"/>
    </c:title>
    <c:plotArea>
      <c:layout>
        <c:manualLayout>
          <c:layoutTarget val="inner"/>
          <c:xMode val="edge"/>
          <c:yMode val="edge"/>
          <c:x val="0.12805559532331187"/>
          <c:y val="6.9767441860465268E-2"/>
          <c:w val="0.87121713194941541"/>
          <c:h val="0.76810718427638403"/>
        </c:manualLayout>
      </c:layout>
      <c:lineChart>
        <c:grouping val="standard"/>
        <c:ser>
          <c:idx val="7"/>
          <c:order val="0"/>
          <c:tx>
            <c:strRef>
              <c:f>Sheet1!$I$1</c:f>
              <c:strCache>
                <c:ptCount val="1"/>
                <c:pt idx="0">
                  <c:v>Messages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Sheet1!$I$2:$I$187</c:f>
              <c:numCache>
                <c:formatCode>General</c:formatCode>
                <c:ptCount val="186"/>
                <c:pt idx="5">
                  <c:v>542</c:v>
                </c:pt>
                <c:pt idx="6">
                  <c:v>542</c:v>
                </c:pt>
                <c:pt idx="7">
                  <c:v>548</c:v>
                </c:pt>
                <c:pt idx="8">
                  <c:v>551</c:v>
                </c:pt>
                <c:pt idx="9">
                  <c:v>565</c:v>
                </c:pt>
                <c:pt idx="10">
                  <c:v>574</c:v>
                </c:pt>
                <c:pt idx="11">
                  <c:v>578</c:v>
                </c:pt>
                <c:pt idx="12">
                  <c:v>583</c:v>
                </c:pt>
                <c:pt idx="13">
                  <c:v>583</c:v>
                </c:pt>
                <c:pt idx="14">
                  <c:v>605</c:v>
                </c:pt>
                <c:pt idx="15">
                  <c:v>608</c:v>
                </c:pt>
                <c:pt idx="16">
                  <c:v>618</c:v>
                </c:pt>
                <c:pt idx="17">
                  <c:v>645</c:v>
                </c:pt>
                <c:pt idx="18">
                  <c:v>672</c:v>
                </c:pt>
                <c:pt idx="19">
                  <c:v>675</c:v>
                </c:pt>
                <c:pt idx="20">
                  <c:v>677</c:v>
                </c:pt>
                <c:pt idx="21">
                  <c:v>682</c:v>
                </c:pt>
                <c:pt idx="22">
                  <c:v>749</c:v>
                </c:pt>
                <c:pt idx="23">
                  <c:v>742</c:v>
                </c:pt>
                <c:pt idx="24">
                  <c:v>773</c:v>
                </c:pt>
                <c:pt idx="25">
                  <c:v>765</c:v>
                </c:pt>
                <c:pt idx="26">
                  <c:v>765</c:v>
                </c:pt>
                <c:pt idx="27">
                  <c:v>765</c:v>
                </c:pt>
                <c:pt idx="28">
                  <c:v>826</c:v>
                </c:pt>
                <c:pt idx="29">
                  <c:v>891</c:v>
                </c:pt>
                <c:pt idx="30">
                  <c:v>939</c:v>
                </c:pt>
                <c:pt idx="31">
                  <c:v>957</c:v>
                </c:pt>
                <c:pt idx="32">
                  <c:v>1004</c:v>
                </c:pt>
                <c:pt idx="33">
                  <c:v>1075</c:v>
                </c:pt>
                <c:pt idx="34">
                  <c:v>1111</c:v>
                </c:pt>
                <c:pt idx="35">
                  <c:v>1151</c:v>
                </c:pt>
                <c:pt idx="36">
                  <c:v>1174</c:v>
                </c:pt>
                <c:pt idx="37">
                  <c:v>1201</c:v>
                </c:pt>
                <c:pt idx="38">
                  <c:v>1203</c:v>
                </c:pt>
                <c:pt idx="39">
                  <c:v>1260</c:v>
                </c:pt>
                <c:pt idx="40">
                  <c:v>1260</c:v>
                </c:pt>
                <c:pt idx="41">
                  <c:v>1050</c:v>
                </c:pt>
                <c:pt idx="42">
                  <c:v>1094</c:v>
                </c:pt>
                <c:pt idx="43">
                  <c:v>1105</c:v>
                </c:pt>
                <c:pt idx="44">
                  <c:v>1113</c:v>
                </c:pt>
                <c:pt idx="45">
                  <c:v>1116</c:v>
                </c:pt>
                <c:pt idx="46">
                  <c:v>1124</c:v>
                </c:pt>
                <c:pt idx="47">
                  <c:v>1124</c:v>
                </c:pt>
                <c:pt idx="48">
                  <c:v>1131</c:v>
                </c:pt>
                <c:pt idx="49">
                  <c:v>1136</c:v>
                </c:pt>
                <c:pt idx="50">
                  <c:v>1178</c:v>
                </c:pt>
                <c:pt idx="51">
                  <c:v>1217</c:v>
                </c:pt>
                <c:pt idx="52">
                  <c:v>1242</c:v>
                </c:pt>
                <c:pt idx="53">
                  <c:v>1250</c:v>
                </c:pt>
                <c:pt idx="54">
                  <c:v>1250</c:v>
                </c:pt>
                <c:pt idx="55">
                  <c:v>1283</c:v>
                </c:pt>
                <c:pt idx="56">
                  <c:v>1296</c:v>
                </c:pt>
                <c:pt idx="57">
                  <c:v>1299</c:v>
                </c:pt>
                <c:pt idx="58">
                  <c:v>1299</c:v>
                </c:pt>
                <c:pt idx="59">
                  <c:v>1306</c:v>
                </c:pt>
                <c:pt idx="60">
                  <c:v>1308</c:v>
                </c:pt>
                <c:pt idx="61">
                  <c:v>1311</c:v>
                </c:pt>
                <c:pt idx="62">
                  <c:v>1301</c:v>
                </c:pt>
                <c:pt idx="63">
                  <c:v>1305</c:v>
                </c:pt>
                <c:pt idx="64">
                  <c:v>1312</c:v>
                </c:pt>
                <c:pt idx="65">
                  <c:v>1287</c:v>
                </c:pt>
                <c:pt idx="66">
                  <c:v>1291</c:v>
                </c:pt>
                <c:pt idx="67">
                  <c:v>1293</c:v>
                </c:pt>
                <c:pt idx="68">
                  <c:v>1302</c:v>
                </c:pt>
                <c:pt idx="69">
                  <c:v>1306</c:v>
                </c:pt>
                <c:pt idx="70">
                  <c:v>1324</c:v>
                </c:pt>
                <c:pt idx="71">
                  <c:v>1273</c:v>
                </c:pt>
                <c:pt idx="72">
                  <c:v>1280</c:v>
                </c:pt>
                <c:pt idx="73">
                  <c:v>1287</c:v>
                </c:pt>
                <c:pt idx="74">
                  <c:v>1288</c:v>
                </c:pt>
                <c:pt idx="75">
                  <c:v>1288</c:v>
                </c:pt>
                <c:pt idx="76">
                  <c:v>1323</c:v>
                </c:pt>
                <c:pt idx="77">
                  <c:v>1329</c:v>
                </c:pt>
                <c:pt idx="78">
                  <c:v>1366</c:v>
                </c:pt>
                <c:pt idx="79">
                  <c:v>1381</c:v>
                </c:pt>
                <c:pt idx="80">
                  <c:v>1383</c:v>
                </c:pt>
                <c:pt idx="81">
                  <c:v>1383</c:v>
                </c:pt>
                <c:pt idx="82">
                  <c:v>1386</c:v>
                </c:pt>
                <c:pt idx="83">
                  <c:v>1398</c:v>
                </c:pt>
                <c:pt idx="84">
                  <c:v>1403</c:v>
                </c:pt>
                <c:pt idx="85">
                  <c:v>1404</c:v>
                </c:pt>
                <c:pt idx="86">
                  <c:v>1404</c:v>
                </c:pt>
                <c:pt idx="87">
                  <c:v>1404</c:v>
                </c:pt>
                <c:pt idx="88">
                  <c:v>1407</c:v>
                </c:pt>
                <c:pt idx="89">
                  <c:v>1416</c:v>
                </c:pt>
                <c:pt idx="90">
                  <c:v>1422</c:v>
                </c:pt>
                <c:pt idx="91">
                  <c:v>1429</c:v>
                </c:pt>
                <c:pt idx="92">
                  <c:v>1429</c:v>
                </c:pt>
                <c:pt idx="93">
                  <c:v>1430</c:v>
                </c:pt>
                <c:pt idx="94">
                  <c:v>1431</c:v>
                </c:pt>
                <c:pt idx="95">
                  <c:v>1472</c:v>
                </c:pt>
                <c:pt idx="96">
                  <c:v>1491</c:v>
                </c:pt>
                <c:pt idx="97">
                  <c:v>1503</c:v>
                </c:pt>
                <c:pt idx="98">
                  <c:v>1503</c:v>
                </c:pt>
                <c:pt idx="99">
                  <c:v>1522</c:v>
                </c:pt>
                <c:pt idx="100">
                  <c:v>1523</c:v>
                </c:pt>
                <c:pt idx="101">
                  <c:v>1523</c:v>
                </c:pt>
                <c:pt idx="102">
                  <c:v>1528</c:v>
                </c:pt>
                <c:pt idx="103">
                  <c:v>1529</c:v>
                </c:pt>
                <c:pt idx="104">
                  <c:v>1535</c:v>
                </c:pt>
                <c:pt idx="105">
                  <c:v>1561</c:v>
                </c:pt>
                <c:pt idx="106">
                  <c:v>1561</c:v>
                </c:pt>
                <c:pt idx="107">
                  <c:v>1562</c:v>
                </c:pt>
                <c:pt idx="108">
                  <c:v>1571</c:v>
                </c:pt>
                <c:pt idx="109">
                  <c:v>1577</c:v>
                </c:pt>
                <c:pt idx="110">
                  <c:v>1603</c:v>
                </c:pt>
                <c:pt idx="111">
                  <c:v>1608</c:v>
                </c:pt>
                <c:pt idx="112">
                  <c:v>1664</c:v>
                </c:pt>
                <c:pt idx="113">
                  <c:v>1656</c:v>
                </c:pt>
                <c:pt idx="114">
                  <c:v>1668</c:v>
                </c:pt>
                <c:pt idx="115">
                  <c:v>1683</c:v>
                </c:pt>
                <c:pt idx="116">
                  <c:v>1712</c:v>
                </c:pt>
                <c:pt idx="117">
                  <c:v>1737</c:v>
                </c:pt>
                <c:pt idx="118">
                  <c:v>1773</c:v>
                </c:pt>
                <c:pt idx="119">
                  <c:v>1785</c:v>
                </c:pt>
                <c:pt idx="120">
                  <c:v>1785</c:v>
                </c:pt>
                <c:pt idx="121">
                  <c:v>1785</c:v>
                </c:pt>
                <c:pt idx="122">
                  <c:v>1787</c:v>
                </c:pt>
                <c:pt idx="123">
                  <c:v>1798</c:v>
                </c:pt>
                <c:pt idx="124">
                  <c:v>1847</c:v>
                </c:pt>
                <c:pt idx="125">
                  <c:v>1937</c:v>
                </c:pt>
                <c:pt idx="126">
                  <c:v>2081</c:v>
                </c:pt>
                <c:pt idx="127">
                  <c:v>2083</c:v>
                </c:pt>
                <c:pt idx="128">
                  <c:v>2116</c:v>
                </c:pt>
                <c:pt idx="129">
                  <c:v>2136</c:v>
                </c:pt>
                <c:pt idx="130">
                  <c:v>2138</c:v>
                </c:pt>
                <c:pt idx="131">
                  <c:v>2170</c:v>
                </c:pt>
                <c:pt idx="132">
                  <c:v>2189</c:v>
                </c:pt>
                <c:pt idx="133">
                  <c:v>2238</c:v>
                </c:pt>
                <c:pt idx="134">
                  <c:v>2297</c:v>
                </c:pt>
                <c:pt idx="135">
                  <c:v>2368</c:v>
                </c:pt>
                <c:pt idx="136">
                  <c:v>2368</c:v>
                </c:pt>
                <c:pt idx="137">
                  <c:v>2368</c:v>
                </c:pt>
                <c:pt idx="138">
                  <c:v>2388</c:v>
                </c:pt>
                <c:pt idx="139">
                  <c:v>2388</c:v>
                </c:pt>
                <c:pt idx="140">
                  <c:v>2421</c:v>
                </c:pt>
                <c:pt idx="141">
                  <c:v>2452</c:v>
                </c:pt>
                <c:pt idx="142">
                  <c:v>2471</c:v>
                </c:pt>
                <c:pt idx="143">
                  <c:v>2461</c:v>
                </c:pt>
                <c:pt idx="144">
                  <c:v>2471</c:v>
                </c:pt>
                <c:pt idx="145">
                  <c:v>2473</c:v>
                </c:pt>
                <c:pt idx="146">
                  <c:v>2473</c:v>
                </c:pt>
                <c:pt idx="147">
                  <c:v>2482</c:v>
                </c:pt>
                <c:pt idx="148">
                  <c:v>2492</c:v>
                </c:pt>
                <c:pt idx="149">
                  <c:v>2508</c:v>
                </c:pt>
                <c:pt idx="150">
                  <c:v>2523</c:v>
                </c:pt>
                <c:pt idx="151">
                  <c:v>2524</c:v>
                </c:pt>
                <c:pt idx="152">
                  <c:v>2526</c:v>
                </c:pt>
                <c:pt idx="153">
                  <c:v>2545</c:v>
                </c:pt>
                <c:pt idx="154">
                  <c:v>2550</c:v>
                </c:pt>
                <c:pt idx="155">
                  <c:v>2586</c:v>
                </c:pt>
                <c:pt idx="156">
                  <c:v>2591</c:v>
                </c:pt>
                <c:pt idx="157">
                  <c:v>2604</c:v>
                </c:pt>
                <c:pt idx="158">
                  <c:v>2526</c:v>
                </c:pt>
                <c:pt idx="159">
                  <c:v>2581</c:v>
                </c:pt>
                <c:pt idx="160">
                  <c:v>2654</c:v>
                </c:pt>
                <c:pt idx="161">
                  <c:v>2654</c:v>
                </c:pt>
                <c:pt idx="162">
                  <c:v>2680</c:v>
                </c:pt>
                <c:pt idx="163">
                  <c:v>2731</c:v>
                </c:pt>
                <c:pt idx="164">
                  <c:v>2734</c:v>
                </c:pt>
                <c:pt idx="165">
                  <c:v>2770</c:v>
                </c:pt>
                <c:pt idx="166">
                  <c:v>2764</c:v>
                </c:pt>
                <c:pt idx="167">
                  <c:v>2766</c:v>
                </c:pt>
                <c:pt idx="168">
                  <c:v>2770</c:v>
                </c:pt>
                <c:pt idx="169">
                  <c:v>2836</c:v>
                </c:pt>
                <c:pt idx="170">
                  <c:v>2886</c:v>
                </c:pt>
                <c:pt idx="171">
                  <c:v>2920</c:v>
                </c:pt>
                <c:pt idx="172">
                  <c:v>2987</c:v>
                </c:pt>
                <c:pt idx="173">
                  <c:v>3130</c:v>
                </c:pt>
                <c:pt idx="174">
                  <c:v>3166</c:v>
                </c:pt>
                <c:pt idx="175">
                  <c:v>3187</c:v>
                </c:pt>
                <c:pt idx="176">
                  <c:v>3277</c:v>
                </c:pt>
                <c:pt idx="177">
                  <c:v>3295</c:v>
                </c:pt>
                <c:pt idx="178">
                  <c:v>3323</c:v>
                </c:pt>
                <c:pt idx="179">
                  <c:v>3302</c:v>
                </c:pt>
                <c:pt idx="180">
                  <c:v>3382</c:v>
                </c:pt>
                <c:pt idx="181">
                  <c:v>3389</c:v>
                </c:pt>
                <c:pt idx="182">
                  <c:v>3392</c:v>
                </c:pt>
                <c:pt idx="183">
                  <c:v>3395</c:v>
                </c:pt>
                <c:pt idx="184">
                  <c:v>3435</c:v>
                </c:pt>
                <c:pt idx="185">
                  <c:v>3413</c:v>
                </c:pt>
              </c:numCache>
            </c:numRef>
          </c:val>
        </c:ser>
        <c:ser>
          <c:idx val="8"/>
          <c:order val="1"/>
          <c:tx>
            <c:strRef>
              <c:f>Sheet1!$J$1</c:f>
              <c:strCache>
                <c:ptCount val="1"/>
                <c:pt idx="0">
                  <c:v>Wire posts</c:v>
                </c:pt>
              </c:strCache>
            </c:strRef>
          </c:tx>
          <c:spPr>
            <a:ln w="762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Sheet1!$J$2:$J$187</c:f>
              <c:numCache>
                <c:formatCode>General</c:formatCode>
                <c:ptCount val="186"/>
                <c:pt idx="1">
                  <c:v>118</c:v>
                </c:pt>
                <c:pt idx="5">
                  <c:v>438</c:v>
                </c:pt>
                <c:pt idx="6">
                  <c:v>446</c:v>
                </c:pt>
                <c:pt idx="7">
                  <c:v>447</c:v>
                </c:pt>
                <c:pt idx="8">
                  <c:v>454</c:v>
                </c:pt>
                <c:pt idx="9">
                  <c:v>463</c:v>
                </c:pt>
                <c:pt idx="10">
                  <c:v>467</c:v>
                </c:pt>
                <c:pt idx="11">
                  <c:v>474</c:v>
                </c:pt>
                <c:pt idx="12">
                  <c:v>481</c:v>
                </c:pt>
                <c:pt idx="13">
                  <c:v>482</c:v>
                </c:pt>
                <c:pt idx="14">
                  <c:v>497</c:v>
                </c:pt>
                <c:pt idx="15">
                  <c:v>503</c:v>
                </c:pt>
                <c:pt idx="16">
                  <c:v>510</c:v>
                </c:pt>
                <c:pt idx="17">
                  <c:v>521</c:v>
                </c:pt>
                <c:pt idx="18">
                  <c:v>526</c:v>
                </c:pt>
                <c:pt idx="19">
                  <c:v>530</c:v>
                </c:pt>
                <c:pt idx="20">
                  <c:v>533</c:v>
                </c:pt>
                <c:pt idx="21">
                  <c:v>547</c:v>
                </c:pt>
                <c:pt idx="22">
                  <c:v>557</c:v>
                </c:pt>
                <c:pt idx="23">
                  <c:v>566</c:v>
                </c:pt>
                <c:pt idx="24">
                  <c:v>581</c:v>
                </c:pt>
                <c:pt idx="25">
                  <c:v>585</c:v>
                </c:pt>
                <c:pt idx="26">
                  <c:v>586</c:v>
                </c:pt>
                <c:pt idx="27">
                  <c:v>586</c:v>
                </c:pt>
                <c:pt idx="28">
                  <c:v>596</c:v>
                </c:pt>
                <c:pt idx="29">
                  <c:v>607</c:v>
                </c:pt>
                <c:pt idx="30">
                  <c:v>614</c:v>
                </c:pt>
                <c:pt idx="31">
                  <c:v>624</c:v>
                </c:pt>
                <c:pt idx="32">
                  <c:v>628</c:v>
                </c:pt>
                <c:pt idx="33">
                  <c:v>628</c:v>
                </c:pt>
                <c:pt idx="34">
                  <c:v>632</c:v>
                </c:pt>
                <c:pt idx="35">
                  <c:v>637</c:v>
                </c:pt>
                <c:pt idx="36">
                  <c:v>646</c:v>
                </c:pt>
                <c:pt idx="37">
                  <c:v>657</c:v>
                </c:pt>
                <c:pt idx="38">
                  <c:v>683</c:v>
                </c:pt>
                <c:pt idx="39">
                  <c:v>667</c:v>
                </c:pt>
                <c:pt idx="40">
                  <c:v>669</c:v>
                </c:pt>
                <c:pt idx="41">
                  <c:v>673</c:v>
                </c:pt>
                <c:pt idx="42">
                  <c:v>682</c:v>
                </c:pt>
                <c:pt idx="43">
                  <c:v>694</c:v>
                </c:pt>
                <c:pt idx="44">
                  <c:v>701</c:v>
                </c:pt>
                <c:pt idx="45">
                  <c:v>709</c:v>
                </c:pt>
                <c:pt idx="46">
                  <c:v>714</c:v>
                </c:pt>
                <c:pt idx="47">
                  <c:v>714</c:v>
                </c:pt>
                <c:pt idx="48">
                  <c:v>715</c:v>
                </c:pt>
                <c:pt idx="49">
                  <c:v>725</c:v>
                </c:pt>
                <c:pt idx="50">
                  <c:v>734</c:v>
                </c:pt>
                <c:pt idx="51">
                  <c:v>747</c:v>
                </c:pt>
                <c:pt idx="52">
                  <c:v>754</c:v>
                </c:pt>
                <c:pt idx="53">
                  <c:v>760</c:v>
                </c:pt>
                <c:pt idx="54">
                  <c:v>760</c:v>
                </c:pt>
                <c:pt idx="55">
                  <c:v>772</c:v>
                </c:pt>
                <c:pt idx="56">
                  <c:v>780</c:v>
                </c:pt>
                <c:pt idx="57">
                  <c:v>783</c:v>
                </c:pt>
                <c:pt idx="58">
                  <c:v>784</c:v>
                </c:pt>
                <c:pt idx="59">
                  <c:v>786</c:v>
                </c:pt>
                <c:pt idx="60">
                  <c:v>787</c:v>
                </c:pt>
                <c:pt idx="61">
                  <c:v>788</c:v>
                </c:pt>
                <c:pt idx="62">
                  <c:v>790</c:v>
                </c:pt>
                <c:pt idx="63">
                  <c:v>795</c:v>
                </c:pt>
                <c:pt idx="64">
                  <c:v>796</c:v>
                </c:pt>
                <c:pt idx="65">
                  <c:v>800</c:v>
                </c:pt>
                <c:pt idx="66">
                  <c:v>803</c:v>
                </c:pt>
                <c:pt idx="67">
                  <c:v>805</c:v>
                </c:pt>
                <c:pt idx="68">
                  <c:v>806</c:v>
                </c:pt>
                <c:pt idx="69">
                  <c:v>807</c:v>
                </c:pt>
                <c:pt idx="70">
                  <c:v>809</c:v>
                </c:pt>
                <c:pt idx="71">
                  <c:v>814</c:v>
                </c:pt>
                <c:pt idx="72">
                  <c:v>820</c:v>
                </c:pt>
                <c:pt idx="73">
                  <c:v>822</c:v>
                </c:pt>
                <c:pt idx="74">
                  <c:v>822</c:v>
                </c:pt>
                <c:pt idx="75">
                  <c:v>823</c:v>
                </c:pt>
                <c:pt idx="76">
                  <c:v>832</c:v>
                </c:pt>
                <c:pt idx="77">
                  <c:v>837</c:v>
                </c:pt>
                <c:pt idx="78">
                  <c:v>840</c:v>
                </c:pt>
                <c:pt idx="79">
                  <c:v>846</c:v>
                </c:pt>
                <c:pt idx="80">
                  <c:v>847</c:v>
                </c:pt>
                <c:pt idx="81">
                  <c:v>847</c:v>
                </c:pt>
                <c:pt idx="82">
                  <c:v>850</c:v>
                </c:pt>
                <c:pt idx="83">
                  <c:v>858</c:v>
                </c:pt>
                <c:pt idx="84">
                  <c:v>860</c:v>
                </c:pt>
                <c:pt idx="85">
                  <c:v>864</c:v>
                </c:pt>
                <c:pt idx="86">
                  <c:v>864</c:v>
                </c:pt>
                <c:pt idx="87">
                  <c:v>865</c:v>
                </c:pt>
                <c:pt idx="88">
                  <c:v>869</c:v>
                </c:pt>
                <c:pt idx="89">
                  <c:v>870</c:v>
                </c:pt>
                <c:pt idx="90">
                  <c:v>872</c:v>
                </c:pt>
                <c:pt idx="91">
                  <c:v>874</c:v>
                </c:pt>
                <c:pt idx="92">
                  <c:v>874</c:v>
                </c:pt>
                <c:pt idx="93">
                  <c:v>874</c:v>
                </c:pt>
                <c:pt idx="94">
                  <c:v>875</c:v>
                </c:pt>
                <c:pt idx="95">
                  <c:v>876</c:v>
                </c:pt>
                <c:pt idx="96">
                  <c:v>877</c:v>
                </c:pt>
                <c:pt idx="97">
                  <c:v>891</c:v>
                </c:pt>
                <c:pt idx="98">
                  <c:v>891</c:v>
                </c:pt>
                <c:pt idx="99">
                  <c:v>896</c:v>
                </c:pt>
                <c:pt idx="100">
                  <c:v>896</c:v>
                </c:pt>
                <c:pt idx="101">
                  <c:v>896</c:v>
                </c:pt>
                <c:pt idx="102">
                  <c:v>899</c:v>
                </c:pt>
                <c:pt idx="103">
                  <c:v>903</c:v>
                </c:pt>
                <c:pt idx="104">
                  <c:v>908</c:v>
                </c:pt>
                <c:pt idx="105">
                  <c:v>915</c:v>
                </c:pt>
                <c:pt idx="106">
                  <c:v>915</c:v>
                </c:pt>
                <c:pt idx="107">
                  <c:v>915</c:v>
                </c:pt>
                <c:pt idx="108">
                  <c:v>918</c:v>
                </c:pt>
                <c:pt idx="109">
                  <c:v>919</c:v>
                </c:pt>
                <c:pt idx="110">
                  <c:v>928</c:v>
                </c:pt>
                <c:pt idx="111">
                  <c:v>928</c:v>
                </c:pt>
                <c:pt idx="112">
                  <c:v>937</c:v>
                </c:pt>
                <c:pt idx="113">
                  <c:v>941</c:v>
                </c:pt>
                <c:pt idx="114">
                  <c:v>947</c:v>
                </c:pt>
                <c:pt idx="115">
                  <c:v>951</c:v>
                </c:pt>
                <c:pt idx="116">
                  <c:v>955</c:v>
                </c:pt>
                <c:pt idx="117">
                  <c:v>964</c:v>
                </c:pt>
                <c:pt idx="118">
                  <c:v>969</c:v>
                </c:pt>
                <c:pt idx="119">
                  <c:v>972</c:v>
                </c:pt>
                <c:pt idx="120">
                  <c:v>973</c:v>
                </c:pt>
                <c:pt idx="121">
                  <c:v>973</c:v>
                </c:pt>
                <c:pt idx="122">
                  <c:v>973</c:v>
                </c:pt>
                <c:pt idx="123">
                  <c:v>980</c:v>
                </c:pt>
                <c:pt idx="124">
                  <c:v>989</c:v>
                </c:pt>
                <c:pt idx="125">
                  <c:v>997</c:v>
                </c:pt>
                <c:pt idx="126">
                  <c:v>1005</c:v>
                </c:pt>
                <c:pt idx="127">
                  <c:v>1005</c:v>
                </c:pt>
                <c:pt idx="128">
                  <c:v>1005</c:v>
                </c:pt>
                <c:pt idx="129">
                  <c:v>1013</c:v>
                </c:pt>
                <c:pt idx="130">
                  <c:v>1014</c:v>
                </c:pt>
                <c:pt idx="131">
                  <c:v>1025</c:v>
                </c:pt>
                <c:pt idx="132">
                  <c:v>1031</c:v>
                </c:pt>
                <c:pt idx="133">
                  <c:v>1038</c:v>
                </c:pt>
                <c:pt idx="134">
                  <c:v>1046</c:v>
                </c:pt>
                <c:pt idx="135">
                  <c:v>1052</c:v>
                </c:pt>
                <c:pt idx="136">
                  <c:v>1054</c:v>
                </c:pt>
                <c:pt idx="137">
                  <c:v>1059</c:v>
                </c:pt>
                <c:pt idx="138">
                  <c:v>1068</c:v>
                </c:pt>
                <c:pt idx="139">
                  <c:v>1070</c:v>
                </c:pt>
                <c:pt idx="140">
                  <c:v>1073</c:v>
                </c:pt>
                <c:pt idx="141">
                  <c:v>1077</c:v>
                </c:pt>
                <c:pt idx="142">
                  <c:v>1081</c:v>
                </c:pt>
                <c:pt idx="143">
                  <c:v>1084</c:v>
                </c:pt>
                <c:pt idx="144">
                  <c:v>1085</c:v>
                </c:pt>
                <c:pt idx="145">
                  <c:v>1086</c:v>
                </c:pt>
                <c:pt idx="146">
                  <c:v>1087</c:v>
                </c:pt>
                <c:pt idx="147">
                  <c:v>1103</c:v>
                </c:pt>
                <c:pt idx="148">
                  <c:v>1107</c:v>
                </c:pt>
                <c:pt idx="149">
                  <c:v>1113</c:v>
                </c:pt>
                <c:pt idx="150">
                  <c:v>1116</c:v>
                </c:pt>
                <c:pt idx="151">
                  <c:v>1122</c:v>
                </c:pt>
                <c:pt idx="152">
                  <c:v>1122</c:v>
                </c:pt>
                <c:pt idx="153">
                  <c:v>1124</c:v>
                </c:pt>
                <c:pt idx="154">
                  <c:v>1126</c:v>
                </c:pt>
                <c:pt idx="155">
                  <c:v>1140</c:v>
                </c:pt>
                <c:pt idx="156">
                  <c:v>1144</c:v>
                </c:pt>
                <c:pt idx="157">
                  <c:v>1150</c:v>
                </c:pt>
                <c:pt idx="158">
                  <c:v>1154</c:v>
                </c:pt>
                <c:pt idx="159">
                  <c:v>1160</c:v>
                </c:pt>
                <c:pt idx="160">
                  <c:v>1165</c:v>
                </c:pt>
                <c:pt idx="161">
                  <c:v>1165</c:v>
                </c:pt>
                <c:pt idx="162">
                  <c:v>1170</c:v>
                </c:pt>
                <c:pt idx="163">
                  <c:v>1177</c:v>
                </c:pt>
                <c:pt idx="164">
                  <c:v>1185</c:v>
                </c:pt>
                <c:pt idx="165">
                  <c:v>1197</c:v>
                </c:pt>
                <c:pt idx="166">
                  <c:v>1201</c:v>
                </c:pt>
                <c:pt idx="167">
                  <c:v>1202</c:v>
                </c:pt>
                <c:pt idx="168">
                  <c:v>1208</c:v>
                </c:pt>
                <c:pt idx="169">
                  <c:v>1243</c:v>
                </c:pt>
                <c:pt idx="170">
                  <c:v>1252</c:v>
                </c:pt>
                <c:pt idx="171">
                  <c:v>1263</c:v>
                </c:pt>
                <c:pt idx="172">
                  <c:v>1264</c:v>
                </c:pt>
                <c:pt idx="173">
                  <c:v>1277</c:v>
                </c:pt>
                <c:pt idx="174">
                  <c:v>1279</c:v>
                </c:pt>
                <c:pt idx="175">
                  <c:v>1285</c:v>
                </c:pt>
                <c:pt idx="176">
                  <c:v>1306</c:v>
                </c:pt>
                <c:pt idx="177">
                  <c:v>1320</c:v>
                </c:pt>
                <c:pt idx="178">
                  <c:v>1329</c:v>
                </c:pt>
                <c:pt idx="179">
                  <c:v>1337</c:v>
                </c:pt>
                <c:pt idx="180">
                  <c:v>1345</c:v>
                </c:pt>
                <c:pt idx="181">
                  <c:v>1349</c:v>
                </c:pt>
                <c:pt idx="182">
                  <c:v>1350</c:v>
                </c:pt>
                <c:pt idx="183">
                  <c:v>1352</c:v>
                </c:pt>
                <c:pt idx="184">
                  <c:v>1354</c:v>
                </c:pt>
                <c:pt idx="185">
                  <c:v>1362</c:v>
                </c:pt>
              </c:numCache>
            </c:numRef>
          </c:val>
        </c:ser>
        <c:ser>
          <c:idx val="11"/>
          <c:order val="2"/>
          <c:tx>
            <c:strRef>
              <c:f>Sheet1!$M$1</c:f>
              <c:strCache>
                <c:ptCount val="1"/>
                <c:pt idx="0">
                  <c:v>Discussion topics</c:v>
                </c:pt>
              </c:strCache>
            </c:strRef>
          </c:tx>
          <c:spPr>
            <a:ln w="762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Sheet1!$M$2:$M$187</c:f>
              <c:numCache>
                <c:formatCode>General</c:formatCode>
                <c:ptCount val="186"/>
                <c:pt idx="1">
                  <c:v>15</c:v>
                </c:pt>
                <c:pt idx="3">
                  <c:v>23</c:v>
                </c:pt>
                <c:pt idx="4">
                  <c:v>106</c:v>
                </c:pt>
                <c:pt idx="5">
                  <c:v>118</c:v>
                </c:pt>
                <c:pt idx="6">
                  <c:v>122</c:v>
                </c:pt>
                <c:pt idx="7">
                  <c:v>122</c:v>
                </c:pt>
                <c:pt idx="8">
                  <c:v>125</c:v>
                </c:pt>
                <c:pt idx="9">
                  <c:v>127</c:v>
                </c:pt>
                <c:pt idx="10">
                  <c:v>128</c:v>
                </c:pt>
                <c:pt idx="11">
                  <c:v>128</c:v>
                </c:pt>
                <c:pt idx="12">
                  <c:v>130</c:v>
                </c:pt>
                <c:pt idx="13">
                  <c:v>130</c:v>
                </c:pt>
                <c:pt idx="14">
                  <c:v>136</c:v>
                </c:pt>
                <c:pt idx="15">
                  <c:v>138</c:v>
                </c:pt>
                <c:pt idx="16">
                  <c:v>142</c:v>
                </c:pt>
                <c:pt idx="17">
                  <c:v>144</c:v>
                </c:pt>
                <c:pt idx="18">
                  <c:v>147</c:v>
                </c:pt>
                <c:pt idx="19">
                  <c:v>147</c:v>
                </c:pt>
                <c:pt idx="20">
                  <c:v>147</c:v>
                </c:pt>
                <c:pt idx="21">
                  <c:v>150</c:v>
                </c:pt>
                <c:pt idx="22">
                  <c:v>157</c:v>
                </c:pt>
                <c:pt idx="23">
                  <c:v>161</c:v>
                </c:pt>
                <c:pt idx="24">
                  <c:v>166</c:v>
                </c:pt>
                <c:pt idx="25">
                  <c:v>166</c:v>
                </c:pt>
                <c:pt idx="26">
                  <c:v>166</c:v>
                </c:pt>
                <c:pt idx="27">
                  <c:v>166</c:v>
                </c:pt>
                <c:pt idx="28">
                  <c:v>168</c:v>
                </c:pt>
                <c:pt idx="29">
                  <c:v>171</c:v>
                </c:pt>
                <c:pt idx="30">
                  <c:v>175</c:v>
                </c:pt>
                <c:pt idx="31">
                  <c:v>179</c:v>
                </c:pt>
                <c:pt idx="32">
                  <c:v>181</c:v>
                </c:pt>
                <c:pt idx="33">
                  <c:v>183</c:v>
                </c:pt>
                <c:pt idx="34">
                  <c:v>184</c:v>
                </c:pt>
                <c:pt idx="35">
                  <c:v>190</c:v>
                </c:pt>
                <c:pt idx="36">
                  <c:v>192</c:v>
                </c:pt>
                <c:pt idx="37">
                  <c:v>195</c:v>
                </c:pt>
                <c:pt idx="38">
                  <c:v>196</c:v>
                </c:pt>
                <c:pt idx="39">
                  <c:v>197</c:v>
                </c:pt>
                <c:pt idx="40">
                  <c:v>197</c:v>
                </c:pt>
                <c:pt idx="41">
                  <c:v>197</c:v>
                </c:pt>
                <c:pt idx="42">
                  <c:v>199</c:v>
                </c:pt>
                <c:pt idx="43">
                  <c:v>201</c:v>
                </c:pt>
                <c:pt idx="44">
                  <c:v>202</c:v>
                </c:pt>
                <c:pt idx="45">
                  <c:v>205</c:v>
                </c:pt>
                <c:pt idx="46">
                  <c:v>205</c:v>
                </c:pt>
                <c:pt idx="47">
                  <c:v>205</c:v>
                </c:pt>
                <c:pt idx="48">
                  <c:v>208</c:v>
                </c:pt>
                <c:pt idx="49">
                  <c:v>208</c:v>
                </c:pt>
                <c:pt idx="50">
                  <c:v>211</c:v>
                </c:pt>
                <c:pt idx="51">
                  <c:v>214</c:v>
                </c:pt>
                <c:pt idx="52">
                  <c:v>215</c:v>
                </c:pt>
                <c:pt idx="53">
                  <c:v>218</c:v>
                </c:pt>
                <c:pt idx="54">
                  <c:v>218</c:v>
                </c:pt>
                <c:pt idx="55">
                  <c:v>220</c:v>
                </c:pt>
                <c:pt idx="56">
                  <c:v>221</c:v>
                </c:pt>
                <c:pt idx="57">
                  <c:v>221</c:v>
                </c:pt>
                <c:pt idx="58">
                  <c:v>221</c:v>
                </c:pt>
                <c:pt idx="59">
                  <c:v>221</c:v>
                </c:pt>
                <c:pt idx="60">
                  <c:v>221</c:v>
                </c:pt>
                <c:pt idx="61">
                  <c:v>221</c:v>
                </c:pt>
                <c:pt idx="62">
                  <c:v>221</c:v>
                </c:pt>
                <c:pt idx="63">
                  <c:v>221</c:v>
                </c:pt>
                <c:pt idx="64">
                  <c:v>221</c:v>
                </c:pt>
                <c:pt idx="65">
                  <c:v>227</c:v>
                </c:pt>
                <c:pt idx="66">
                  <c:v>228</c:v>
                </c:pt>
                <c:pt idx="67">
                  <c:v>228</c:v>
                </c:pt>
                <c:pt idx="68">
                  <c:v>229</c:v>
                </c:pt>
                <c:pt idx="69">
                  <c:v>230</c:v>
                </c:pt>
                <c:pt idx="70">
                  <c:v>231</c:v>
                </c:pt>
                <c:pt idx="71">
                  <c:v>232</c:v>
                </c:pt>
                <c:pt idx="72">
                  <c:v>234</c:v>
                </c:pt>
                <c:pt idx="73">
                  <c:v>235</c:v>
                </c:pt>
                <c:pt idx="74">
                  <c:v>235</c:v>
                </c:pt>
                <c:pt idx="75">
                  <c:v>235</c:v>
                </c:pt>
                <c:pt idx="76">
                  <c:v>236</c:v>
                </c:pt>
                <c:pt idx="77">
                  <c:v>237</c:v>
                </c:pt>
                <c:pt idx="78">
                  <c:v>240</c:v>
                </c:pt>
                <c:pt idx="79">
                  <c:v>242</c:v>
                </c:pt>
                <c:pt idx="80">
                  <c:v>243</c:v>
                </c:pt>
                <c:pt idx="81">
                  <c:v>243</c:v>
                </c:pt>
                <c:pt idx="82">
                  <c:v>244</c:v>
                </c:pt>
                <c:pt idx="83">
                  <c:v>245</c:v>
                </c:pt>
                <c:pt idx="84">
                  <c:v>245</c:v>
                </c:pt>
                <c:pt idx="85">
                  <c:v>246</c:v>
                </c:pt>
                <c:pt idx="86">
                  <c:v>246</c:v>
                </c:pt>
                <c:pt idx="87">
                  <c:v>246</c:v>
                </c:pt>
                <c:pt idx="88">
                  <c:v>247</c:v>
                </c:pt>
                <c:pt idx="89">
                  <c:v>250</c:v>
                </c:pt>
                <c:pt idx="90">
                  <c:v>250</c:v>
                </c:pt>
                <c:pt idx="91">
                  <c:v>250</c:v>
                </c:pt>
                <c:pt idx="92">
                  <c:v>250</c:v>
                </c:pt>
                <c:pt idx="93">
                  <c:v>250</c:v>
                </c:pt>
                <c:pt idx="94">
                  <c:v>251</c:v>
                </c:pt>
                <c:pt idx="95">
                  <c:v>253</c:v>
                </c:pt>
                <c:pt idx="96">
                  <c:v>255</c:v>
                </c:pt>
                <c:pt idx="97">
                  <c:v>256</c:v>
                </c:pt>
                <c:pt idx="98">
                  <c:v>257</c:v>
                </c:pt>
                <c:pt idx="99">
                  <c:v>258</c:v>
                </c:pt>
                <c:pt idx="100">
                  <c:v>258</c:v>
                </c:pt>
                <c:pt idx="101">
                  <c:v>258</c:v>
                </c:pt>
                <c:pt idx="102">
                  <c:v>260</c:v>
                </c:pt>
                <c:pt idx="103">
                  <c:v>265</c:v>
                </c:pt>
                <c:pt idx="104">
                  <c:v>266</c:v>
                </c:pt>
                <c:pt idx="105">
                  <c:v>267</c:v>
                </c:pt>
                <c:pt idx="106">
                  <c:v>267</c:v>
                </c:pt>
                <c:pt idx="107">
                  <c:v>267</c:v>
                </c:pt>
                <c:pt idx="108">
                  <c:v>269</c:v>
                </c:pt>
                <c:pt idx="109">
                  <c:v>270</c:v>
                </c:pt>
                <c:pt idx="110">
                  <c:v>280</c:v>
                </c:pt>
                <c:pt idx="111">
                  <c:v>280</c:v>
                </c:pt>
                <c:pt idx="112">
                  <c:v>285</c:v>
                </c:pt>
                <c:pt idx="113">
                  <c:v>287</c:v>
                </c:pt>
                <c:pt idx="114">
                  <c:v>292</c:v>
                </c:pt>
                <c:pt idx="115">
                  <c:v>293</c:v>
                </c:pt>
                <c:pt idx="116">
                  <c:v>294</c:v>
                </c:pt>
                <c:pt idx="117">
                  <c:v>299</c:v>
                </c:pt>
                <c:pt idx="118">
                  <c:v>303</c:v>
                </c:pt>
                <c:pt idx="119">
                  <c:v>308</c:v>
                </c:pt>
                <c:pt idx="120">
                  <c:v>308</c:v>
                </c:pt>
                <c:pt idx="121">
                  <c:v>308</c:v>
                </c:pt>
                <c:pt idx="122">
                  <c:v>308</c:v>
                </c:pt>
                <c:pt idx="123">
                  <c:v>310</c:v>
                </c:pt>
                <c:pt idx="124">
                  <c:v>318</c:v>
                </c:pt>
                <c:pt idx="125">
                  <c:v>323</c:v>
                </c:pt>
                <c:pt idx="126">
                  <c:v>326</c:v>
                </c:pt>
                <c:pt idx="127">
                  <c:v>326</c:v>
                </c:pt>
                <c:pt idx="128">
                  <c:v>326</c:v>
                </c:pt>
                <c:pt idx="129">
                  <c:v>328</c:v>
                </c:pt>
                <c:pt idx="130">
                  <c:v>331</c:v>
                </c:pt>
                <c:pt idx="131">
                  <c:v>337</c:v>
                </c:pt>
                <c:pt idx="132">
                  <c:v>339</c:v>
                </c:pt>
                <c:pt idx="133">
                  <c:v>342</c:v>
                </c:pt>
                <c:pt idx="134">
                  <c:v>344</c:v>
                </c:pt>
                <c:pt idx="135">
                  <c:v>347</c:v>
                </c:pt>
                <c:pt idx="136">
                  <c:v>350</c:v>
                </c:pt>
                <c:pt idx="137">
                  <c:v>350</c:v>
                </c:pt>
                <c:pt idx="138">
                  <c:v>351</c:v>
                </c:pt>
                <c:pt idx="139">
                  <c:v>351</c:v>
                </c:pt>
                <c:pt idx="140">
                  <c:v>353</c:v>
                </c:pt>
                <c:pt idx="141">
                  <c:v>354</c:v>
                </c:pt>
                <c:pt idx="142">
                  <c:v>356</c:v>
                </c:pt>
                <c:pt idx="143">
                  <c:v>359</c:v>
                </c:pt>
                <c:pt idx="144">
                  <c:v>360</c:v>
                </c:pt>
                <c:pt idx="145">
                  <c:v>360</c:v>
                </c:pt>
                <c:pt idx="146">
                  <c:v>360</c:v>
                </c:pt>
                <c:pt idx="147">
                  <c:v>364</c:v>
                </c:pt>
                <c:pt idx="148">
                  <c:v>364</c:v>
                </c:pt>
                <c:pt idx="149">
                  <c:v>365</c:v>
                </c:pt>
                <c:pt idx="150">
                  <c:v>365</c:v>
                </c:pt>
                <c:pt idx="151">
                  <c:v>367</c:v>
                </c:pt>
                <c:pt idx="152">
                  <c:v>368</c:v>
                </c:pt>
                <c:pt idx="153">
                  <c:v>371</c:v>
                </c:pt>
                <c:pt idx="154">
                  <c:v>371</c:v>
                </c:pt>
                <c:pt idx="155">
                  <c:v>380</c:v>
                </c:pt>
                <c:pt idx="156">
                  <c:v>383</c:v>
                </c:pt>
                <c:pt idx="157">
                  <c:v>384</c:v>
                </c:pt>
                <c:pt idx="158">
                  <c:v>386</c:v>
                </c:pt>
                <c:pt idx="159">
                  <c:v>387</c:v>
                </c:pt>
                <c:pt idx="160">
                  <c:v>390</c:v>
                </c:pt>
                <c:pt idx="161">
                  <c:v>390</c:v>
                </c:pt>
                <c:pt idx="162">
                  <c:v>396</c:v>
                </c:pt>
                <c:pt idx="163">
                  <c:v>402</c:v>
                </c:pt>
                <c:pt idx="164">
                  <c:v>404</c:v>
                </c:pt>
                <c:pt idx="165">
                  <c:v>409</c:v>
                </c:pt>
                <c:pt idx="166">
                  <c:v>413</c:v>
                </c:pt>
                <c:pt idx="167">
                  <c:v>413</c:v>
                </c:pt>
                <c:pt idx="168">
                  <c:v>414</c:v>
                </c:pt>
                <c:pt idx="169">
                  <c:v>435</c:v>
                </c:pt>
                <c:pt idx="170">
                  <c:v>439</c:v>
                </c:pt>
                <c:pt idx="171">
                  <c:v>450</c:v>
                </c:pt>
                <c:pt idx="172">
                  <c:v>452</c:v>
                </c:pt>
                <c:pt idx="173">
                  <c:v>455</c:v>
                </c:pt>
                <c:pt idx="174">
                  <c:v>459</c:v>
                </c:pt>
                <c:pt idx="175">
                  <c:v>463</c:v>
                </c:pt>
                <c:pt idx="176">
                  <c:v>478</c:v>
                </c:pt>
                <c:pt idx="177">
                  <c:v>482</c:v>
                </c:pt>
                <c:pt idx="178">
                  <c:v>485</c:v>
                </c:pt>
                <c:pt idx="179">
                  <c:v>487</c:v>
                </c:pt>
                <c:pt idx="180">
                  <c:v>489</c:v>
                </c:pt>
                <c:pt idx="181">
                  <c:v>492</c:v>
                </c:pt>
                <c:pt idx="182">
                  <c:v>492</c:v>
                </c:pt>
                <c:pt idx="183">
                  <c:v>492</c:v>
                </c:pt>
                <c:pt idx="184">
                  <c:v>492</c:v>
                </c:pt>
                <c:pt idx="185">
                  <c:v>497</c:v>
                </c:pt>
              </c:numCache>
            </c:numRef>
          </c:val>
        </c:ser>
        <c:ser>
          <c:idx val="0"/>
          <c:order val="3"/>
          <c:tx>
            <c:strRef>
              <c:f>Sheet1!$T$1</c:f>
              <c:strCache>
                <c:ptCount val="1"/>
                <c:pt idx="0">
                  <c:v>Group blogs</c:v>
                </c:pt>
              </c:strCache>
            </c:strRef>
          </c:tx>
          <c:spPr>
            <a:ln w="76200">
              <a:solidFill>
                <a:srgbClr val="9933FF"/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Sheet1!$T$2:$T$187</c:f>
              <c:numCache>
                <c:formatCode>General</c:formatCode>
                <c:ptCount val="186"/>
                <c:pt idx="1">
                  <c:v>25</c:v>
                </c:pt>
                <c:pt idx="3">
                  <c:v>28</c:v>
                </c:pt>
                <c:pt idx="4">
                  <c:v>22</c:v>
                </c:pt>
                <c:pt idx="5">
                  <c:v>23</c:v>
                </c:pt>
                <c:pt idx="6">
                  <c:v>23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29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29</c:v>
                </c:pt>
                <c:pt idx="16">
                  <c:v>35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37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  <c:pt idx="33">
                  <c:v>44</c:v>
                </c:pt>
                <c:pt idx="34">
                  <c:v>44</c:v>
                </c:pt>
                <c:pt idx="35">
                  <c:v>44</c:v>
                </c:pt>
                <c:pt idx="36">
                  <c:v>44</c:v>
                </c:pt>
                <c:pt idx="37">
                  <c:v>44</c:v>
                </c:pt>
                <c:pt idx="38">
                  <c:v>44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47</c:v>
                </c:pt>
                <c:pt idx="43">
                  <c:v>49</c:v>
                </c:pt>
                <c:pt idx="44">
                  <c:v>49</c:v>
                </c:pt>
                <c:pt idx="45">
                  <c:v>51</c:v>
                </c:pt>
                <c:pt idx="46">
                  <c:v>51</c:v>
                </c:pt>
                <c:pt idx="47">
                  <c:v>49</c:v>
                </c:pt>
                <c:pt idx="48">
                  <c:v>51</c:v>
                </c:pt>
                <c:pt idx="49">
                  <c:v>51</c:v>
                </c:pt>
                <c:pt idx="50">
                  <c:v>52</c:v>
                </c:pt>
                <c:pt idx="51">
                  <c:v>49</c:v>
                </c:pt>
                <c:pt idx="52">
                  <c:v>55</c:v>
                </c:pt>
                <c:pt idx="53">
                  <c:v>55</c:v>
                </c:pt>
                <c:pt idx="54">
                  <c:v>55</c:v>
                </c:pt>
                <c:pt idx="55">
                  <c:v>58</c:v>
                </c:pt>
                <c:pt idx="56">
                  <c:v>58</c:v>
                </c:pt>
                <c:pt idx="57">
                  <c:v>59</c:v>
                </c:pt>
                <c:pt idx="58">
                  <c:v>59</c:v>
                </c:pt>
                <c:pt idx="59">
                  <c:v>59</c:v>
                </c:pt>
                <c:pt idx="60">
                  <c:v>59</c:v>
                </c:pt>
                <c:pt idx="61">
                  <c:v>59</c:v>
                </c:pt>
                <c:pt idx="62">
                  <c:v>60</c:v>
                </c:pt>
                <c:pt idx="63">
                  <c:v>62</c:v>
                </c:pt>
                <c:pt idx="64">
                  <c:v>63</c:v>
                </c:pt>
                <c:pt idx="65">
                  <c:v>63</c:v>
                </c:pt>
                <c:pt idx="66">
                  <c:v>63</c:v>
                </c:pt>
                <c:pt idx="67">
                  <c:v>63</c:v>
                </c:pt>
                <c:pt idx="68">
                  <c:v>65</c:v>
                </c:pt>
                <c:pt idx="69">
                  <c:v>65</c:v>
                </c:pt>
                <c:pt idx="70">
                  <c:v>67</c:v>
                </c:pt>
                <c:pt idx="71">
                  <c:v>69</c:v>
                </c:pt>
                <c:pt idx="72">
                  <c:v>73</c:v>
                </c:pt>
                <c:pt idx="73">
                  <c:v>76</c:v>
                </c:pt>
                <c:pt idx="74">
                  <c:v>76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82</c:v>
                </c:pt>
                <c:pt idx="79">
                  <c:v>83</c:v>
                </c:pt>
                <c:pt idx="80">
                  <c:v>83</c:v>
                </c:pt>
                <c:pt idx="81">
                  <c:v>83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85</c:v>
                </c:pt>
                <c:pt idx="86">
                  <c:v>85</c:v>
                </c:pt>
                <c:pt idx="87">
                  <c:v>85</c:v>
                </c:pt>
                <c:pt idx="88">
                  <c:v>89</c:v>
                </c:pt>
                <c:pt idx="89">
                  <c:v>89</c:v>
                </c:pt>
                <c:pt idx="90">
                  <c:v>91</c:v>
                </c:pt>
                <c:pt idx="91">
                  <c:v>92</c:v>
                </c:pt>
                <c:pt idx="92">
                  <c:v>92</c:v>
                </c:pt>
                <c:pt idx="93">
                  <c:v>92</c:v>
                </c:pt>
                <c:pt idx="94">
                  <c:v>92</c:v>
                </c:pt>
                <c:pt idx="95">
                  <c:v>92</c:v>
                </c:pt>
                <c:pt idx="96">
                  <c:v>93</c:v>
                </c:pt>
                <c:pt idx="97">
                  <c:v>95</c:v>
                </c:pt>
                <c:pt idx="98">
                  <c:v>95</c:v>
                </c:pt>
                <c:pt idx="99">
                  <c:v>98</c:v>
                </c:pt>
                <c:pt idx="100">
                  <c:v>98</c:v>
                </c:pt>
                <c:pt idx="101">
                  <c:v>55</c:v>
                </c:pt>
                <c:pt idx="102">
                  <c:v>98</c:v>
                </c:pt>
                <c:pt idx="103">
                  <c:v>99</c:v>
                </c:pt>
                <c:pt idx="104">
                  <c:v>101</c:v>
                </c:pt>
                <c:pt idx="105">
                  <c:v>103</c:v>
                </c:pt>
                <c:pt idx="106">
                  <c:v>103</c:v>
                </c:pt>
                <c:pt idx="107">
                  <c:v>103</c:v>
                </c:pt>
                <c:pt idx="108">
                  <c:v>105</c:v>
                </c:pt>
                <c:pt idx="109">
                  <c:v>108</c:v>
                </c:pt>
                <c:pt idx="110">
                  <c:v>110</c:v>
                </c:pt>
                <c:pt idx="111">
                  <c:v>110</c:v>
                </c:pt>
                <c:pt idx="112">
                  <c:v>114</c:v>
                </c:pt>
                <c:pt idx="113">
                  <c:v>115</c:v>
                </c:pt>
                <c:pt idx="114">
                  <c:v>115</c:v>
                </c:pt>
                <c:pt idx="115">
                  <c:v>115</c:v>
                </c:pt>
                <c:pt idx="116">
                  <c:v>115</c:v>
                </c:pt>
                <c:pt idx="117">
                  <c:v>115</c:v>
                </c:pt>
                <c:pt idx="118">
                  <c:v>118</c:v>
                </c:pt>
                <c:pt idx="119">
                  <c:v>119</c:v>
                </c:pt>
                <c:pt idx="120">
                  <c:v>119</c:v>
                </c:pt>
                <c:pt idx="121">
                  <c:v>119</c:v>
                </c:pt>
                <c:pt idx="122">
                  <c:v>119</c:v>
                </c:pt>
                <c:pt idx="123">
                  <c:v>121</c:v>
                </c:pt>
                <c:pt idx="124">
                  <c:v>123</c:v>
                </c:pt>
                <c:pt idx="125">
                  <c:v>123</c:v>
                </c:pt>
                <c:pt idx="126">
                  <c:v>123</c:v>
                </c:pt>
                <c:pt idx="127">
                  <c:v>123</c:v>
                </c:pt>
                <c:pt idx="128">
                  <c:v>124</c:v>
                </c:pt>
                <c:pt idx="129">
                  <c:v>127</c:v>
                </c:pt>
                <c:pt idx="130">
                  <c:v>128</c:v>
                </c:pt>
                <c:pt idx="131">
                  <c:v>129</c:v>
                </c:pt>
                <c:pt idx="132">
                  <c:v>133</c:v>
                </c:pt>
                <c:pt idx="133">
                  <c:v>134</c:v>
                </c:pt>
                <c:pt idx="134">
                  <c:v>134</c:v>
                </c:pt>
                <c:pt idx="135">
                  <c:v>136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140</c:v>
                </c:pt>
                <c:pt idx="140">
                  <c:v>139</c:v>
                </c:pt>
                <c:pt idx="141">
                  <c:v>141</c:v>
                </c:pt>
                <c:pt idx="142">
                  <c:v>144</c:v>
                </c:pt>
                <c:pt idx="143">
                  <c:v>146</c:v>
                </c:pt>
                <c:pt idx="144">
                  <c:v>145</c:v>
                </c:pt>
                <c:pt idx="145">
                  <c:v>145</c:v>
                </c:pt>
                <c:pt idx="146">
                  <c:v>145</c:v>
                </c:pt>
                <c:pt idx="147">
                  <c:v>149</c:v>
                </c:pt>
                <c:pt idx="148">
                  <c:v>151</c:v>
                </c:pt>
                <c:pt idx="149">
                  <c:v>153</c:v>
                </c:pt>
                <c:pt idx="150">
                  <c:v>156</c:v>
                </c:pt>
                <c:pt idx="151">
                  <c:v>158</c:v>
                </c:pt>
                <c:pt idx="152">
                  <c:v>158</c:v>
                </c:pt>
                <c:pt idx="153">
                  <c:v>160</c:v>
                </c:pt>
                <c:pt idx="154">
                  <c:v>160</c:v>
                </c:pt>
                <c:pt idx="155">
                  <c:v>163</c:v>
                </c:pt>
                <c:pt idx="156">
                  <c:v>166</c:v>
                </c:pt>
                <c:pt idx="157">
                  <c:v>167</c:v>
                </c:pt>
                <c:pt idx="158">
                  <c:v>169</c:v>
                </c:pt>
                <c:pt idx="159">
                  <c:v>172</c:v>
                </c:pt>
                <c:pt idx="160">
                  <c:v>175</c:v>
                </c:pt>
                <c:pt idx="161">
                  <c:v>175</c:v>
                </c:pt>
                <c:pt idx="162">
                  <c:v>178</c:v>
                </c:pt>
                <c:pt idx="163">
                  <c:v>183</c:v>
                </c:pt>
                <c:pt idx="164">
                  <c:v>183</c:v>
                </c:pt>
                <c:pt idx="165">
                  <c:v>184</c:v>
                </c:pt>
                <c:pt idx="166">
                  <c:v>185</c:v>
                </c:pt>
                <c:pt idx="167">
                  <c:v>185</c:v>
                </c:pt>
                <c:pt idx="168">
                  <c:v>185</c:v>
                </c:pt>
                <c:pt idx="169">
                  <c:v>191</c:v>
                </c:pt>
                <c:pt idx="170">
                  <c:v>195</c:v>
                </c:pt>
                <c:pt idx="171">
                  <c:v>195</c:v>
                </c:pt>
                <c:pt idx="172">
                  <c:v>196</c:v>
                </c:pt>
                <c:pt idx="173">
                  <c:v>197</c:v>
                </c:pt>
                <c:pt idx="174">
                  <c:v>199</c:v>
                </c:pt>
                <c:pt idx="175">
                  <c:v>199</c:v>
                </c:pt>
                <c:pt idx="176">
                  <c:v>201</c:v>
                </c:pt>
                <c:pt idx="177">
                  <c:v>204</c:v>
                </c:pt>
                <c:pt idx="178">
                  <c:v>205</c:v>
                </c:pt>
                <c:pt idx="179">
                  <c:v>208</c:v>
                </c:pt>
                <c:pt idx="180">
                  <c:v>211</c:v>
                </c:pt>
                <c:pt idx="181">
                  <c:v>211</c:v>
                </c:pt>
                <c:pt idx="182">
                  <c:v>211</c:v>
                </c:pt>
                <c:pt idx="183">
                  <c:v>211</c:v>
                </c:pt>
                <c:pt idx="184">
                  <c:v>213</c:v>
                </c:pt>
                <c:pt idx="185">
                  <c:v>214</c:v>
                </c:pt>
              </c:numCache>
            </c:numRef>
          </c:val>
        </c:ser>
        <c:ser>
          <c:idx val="1"/>
          <c:order val="4"/>
          <c:tx>
            <c:strRef>
              <c:f>Sheet1!$U$1</c:f>
              <c:strCache>
                <c:ptCount val="1"/>
                <c:pt idx="0">
                  <c:v>Personal blogs</c:v>
                </c:pt>
              </c:strCache>
            </c:strRef>
          </c:tx>
          <c:spPr>
            <a:ln w="76200">
              <a:solidFill>
                <a:srgbClr val="CC66FF"/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Sheet1!$U$2:$U$187</c:f>
              <c:numCache>
                <c:formatCode>General</c:formatCode>
                <c:ptCount val="186"/>
                <c:pt idx="1">
                  <c:v>10</c:v>
                </c:pt>
                <c:pt idx="3">
                  <c:v>13</c:v>
                </c:pt>
                <c:pt idx="4">
                  <c:v>19</c:v>
                </c:pt>
                <c:pt idx="5">
                  <c:v>21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29</c:v>
                </c:pt>
                <c:pt idx="25">
                  <c:v>29</c:v>
                </c:pt>
                <c:pt idx="26">
                  <c:v>29</c:v>
                </c:pt>
                <c:pt idx="27">
                  <c:v>29</c:v>
                </c:pt>
                <c:pt idx="28">
                  <c:v>29</c:v>
                </c:pt>
                <c:pt idx="29">
                  <c:v>29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31</c:v>
                </c:pt>
                <c:pt idx="34">
                  <c:v>31</c:v>
                </c:pt>
                <c:pt idx="35">
                  <c:v>31</c:v>
                </c:pt>
                <c:pt idx="36">
                  <c:v>31</c:v>
                </c:pt>
                <c:pt idx="37">
                  <c:v>34</c:v>
                </c:pt>
                <c:pt idx="38">
                  <c:v>35</c:v>
                </c:pt>
                <c:pt idx="39">
                  <c:v>37</c:v>
                </c:pt>
                <c:pt idx="40">
                  <c:v>37</c:v>
                </c:pt>
                <c:pt idx="41">
                  <c:v>37</c:v>
                </c:pt>
                <c:pt idx="42">
                  <c:v>38</c:v>
                </c:pt>
                <c:pt idx="43">
                  <c:v>39</c:v>
                </c:pt>
                <c:pt idx="44">
                  <c:v>40</c:v>
                </c:pt>
                <c:pt idx="45">
                  <c:v>41</c:v>
                </c:pt>
                <c:pt idx="46">
                  <c:v>42</c:v>
                </c:pt>
                <c:pt idx="47">
                  <c:v>42</c:v>
                </c:pt>
                <c:pt idx="48">
                  <c:v>42</c:v>
                </c:pt>
                <c:pt idx="49">
                  <c:v>42</c:v>
                </c:pt>
                <c:pt idx="50">
                  <c:v>43</c:v>
                </c:pt>
                <c:pt idx="51">
                  <c:v>43</c:v>
                </c:pt>
                <c:pt idx="52">
                  <c:v>43</c:v>
                </c:pt>
                <c:pt idx="53">
                  <c:v>45</c:v>
                </c:pt>
                <c:pt idx="54">
                  <c:v>45</c:v>
                </c:pt>
                <c:pt idx="55">
                  <c:v>48</c:v>
                </c:pt>
                <c:pt idx="56">
                  <c:v>48</c:v>
                </c:pt>
                <c:pt idx="57">
                  <c:v>49</c:v>
                </c:pt>
                <c:pt idx="58">
                  <c:v>49</c:v>
                </c:pt>
                <c:pt idx="59">
                  <c:v>49</c:v>
                </c:pt>
                <c:pt idx="60">
                  <c:v>49</c:v>
                </c:pt>
                <c:pt idx="61">
                  <c:v>49</c:v>
                </c:pt>
                <c:pt idx="62">
                  <c:v>49</c:v>
                </c:pt>
                <c:pt idx="63">
                  <c:v>49</c:v>
                </c:pt>
                <c:pt idx="64">
                  <c:v>49</c:v>
                </c:pt>
                <c:pt idx="65">
                  <c:v>49</c:v>
                </c:pt>
                <c:pt idx="66">
                  <c:v>49</c:v>
                </c:pt>
                <c:pt idx="67">
                  <c:v>49</c:v>
                </c:pt>
                <c:pt idx="68">
                  <c:v>49</c:v>
                </c:pt>
                <c:pt idx="69">
                  <c:v>49</c:v>
                </c:pt>
                <c:pt idx="70">
                  <c:v>49</c:v>
                </c:pt>
                <c:pt idx="71">
                  <c:v>49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51</c:v>
                </c:pt>
                <c:pt idx="77">
                  <c:v>52</c:v>
                </c:pt>
                <c:pt idx="78">
                  <c:v>53</c:v>
                </c:pt>
                <c:pt idx="79">
                  <c:v>55</c:v>
                </c:pt>
                <c:pt idx="80">
                  <c:v>55</c:v>
                </c:pt>
                <c:pt idx="81">
                  <c:v>55</c:v>
                </c:pt>
                <c:pt idx="82">
                  <c:v>55</c:v>
                </c:pt>
                <c:pt idx="83">
                  <c:v>56</c:v>
                </c:pt>
                <c:pt idx="84">
                  <c:v>57</c:v>
                </c:pt>
                <c:pt idx="85">
                  <c:v>57</c:v>
                </c:pt>
                <c:pt idx="86">
                  <c:v>57</c:v>
                </c:pt>
                <c:pt idx="87">
                  <c:v>57</c:v>
                </c:pt>
                <c:pt idx="88">
                  <c:v>57</c:v>
                </c:pt>
                <c:pt idx="89">
                  <c:v>57</c:v>
                </c:pt>
                <c:pt idx="90">
                  <c:v>57</c:v>
                </c:pt>
                <c:pt idx="91">
                  <c:v>57</c:v>
                </c:pt>
                <c:pt idx="92">
                  <c:v>57</c:v>
                </c:pt>
                <c:pt idx="93">
                  <c:v>57</c:v>
                </c:pt>
                <c:pt idx="94">
                  <c:v>57</c:v>
                </c:pt>
                <c:pt idx="95">
                  <c:v>57</c:v>
                </c:pt>
                <c:pt idx="96">
                  <c:v>57</c:v>
                </c:pt>
                <c:pt idx="97">
                  <c:v>59</c:v>
                </c:pt>
                <c:pt idx="98">
                  <c:v>59</c:v>
                </c:pt>
                <c:pt idx="99">
                  <c:v>61</c:v>
                </c:pt>
                <c:pt idx="100">
                  <c:v>61</c:v>
                </c:pt>
                <c:pt idx="101">
                  <c:v>61</c:v>
                </c:pt>
                <c:pt idx="102">
                  <c:v>61</c:v>
                </c:pt>
                <c:pt idx="103">
                  <c:v>62</c:v>
                </c:pt>
                <c:pt idx="104">
                  <c:v>62</c:v>
                </c:pt>
                <c:pt idx="105">
                  <c:v>62</c:v>
                </c:pt>
                <c:pt idx="106">
                  <c:v>62</c:v>
                </c:pt>
                <c:pt idx="107">
                  <c:v>62</c:v>
                </c:pt>
                <c:pt idx="108">
                  <c:v>62</c:v>
                </c:pt>
                <c:pt idx="109">
                  <c:v>62</c:v>
                </c:pt>
                <c:pt idx="110">
                  <c:v>62</c:v>
                </c:pt>
                <c:pt idx="111">
                  <c:v>62</c:v>
                </c:pt>
                <c:pt idx="112">
                  <c:v>63</c:v>
                </c:pt>
                <c:pt idx="113">
                  <c:v>63</c:v>
                </c:pt>
                <c:pt idx="114">
                  <c:v>63</c:v>
                </c:pt>
                <c:pt idx="115">
                  <c:v>63</c:v>
                </c:pt>
                <c:pt idx="116">
                  <c:v>63</c:v>
                </c:pt>
                <c:pt idx="117">
                  <c:v>64</c:v>
                </c:pt>
                <c:pt idx="118">
                  <c:v>64</c:v>
                </c:pt>
                <c:pt idx="119">
                  <c:v>65</c:v>
                </c:pt>
                <c:pt idx="120">
                  <c:v>65</c:v>
                </c:pt>
                <c:pt idx="121">
                  <c:v>65</c:v>
                </c:pt>
                <c:pt idx="122">
                  <c:v>65</c:v>
                </c:pt>
                <c:pt idx="123">
                  <c:v>66</c:v>
                </c:pt>
                <c:pt idx="124">
                  <c:v>67</c:v>
                </c:pt>
                <c:pt idx="125">
                  <c:v>67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69</c:v>
                </c:pt>
                <c:pt idx="133">
                  <c:v>69</c:v>
                </c:pt>
                <c:pt idx="134">
                  <c:v>69</c:v>
                </c:pt>
                <c:pt idx="135">
                  <c:v>69</c:v>
                </c:pt>
                <c:pt idx="136">
                  <c:v>69</c:v>
                </c:pt>
                <c:pt idx="137">
                  <c:v>69</c:v>
                </c:pt>
                <c:pt idx="138">
                  <c:v>69</c:v>
                </c:pt>
                <c:pt idx="139">
                  <c:v>69</c:v>
                </c:pt>
                <c:pt idx="140">
                  <c:v>70</c:v>
                </c:pt>
                <c:pt idx="141">
                  <c:v>70</c:v>
                </c:pt>
                <c:pt idx="142">
                  <c:v>70</c:v>
                </c:pt>
                <c:pt idx="143">
                  <c:v>70</c:v>
                </c:pt>
                <c:pt idx="144">
                  <c:v>70</c:v>
                </c:pt>
                <c:pt idx="145">
                  <c:v>70</c:v>
                </c:pt>
                <c:pt idx="146">
                  <c:v>70</c:v>
                </c:pt>
                <c:pt idx="147">
                  <c:v>72</c:v>
                </c:pt>
                <c:pt idx="148">
                  <c:v>74</c:v>
                </c:pt>
                <c:pt idx="149">
                  <c:v>72</c:v>
                </c:pt>
                <c:pt idx="150">
                  <c:v>72</c:v>
                </c:pt>
                <c:pt idx="151">
                  <c:v>72</c:v>
                </c:pt>
                <c:pt idx="152">
                  <c:v>72</c:v>
                </c:pt>
                <c:pt idx="153">
                  <c:v>72</c:v>
                </c:pt>
                <c:pt idx="154">
                  <c:v>72</c:v>
                </c:pt>
                <c:pt idx="155">
                  <c:v>75</c:v>
                </c:pt>
                <c:pt idx="156">
                  <c:v>76</c:v>
                </c:pt>
                <c:pt idx="157">
                  <c:v>76</c:v>
                </c:pt>
                <c:pt idx="158">
                  <c:v>76</c:v>
                </c:pt>
                <c:pt idx="159">
                  <c:v>78</c:v>
                </c:pt>
                <c:pt idx="160">
                  <c:v>80</c:v>
                </c:pt>
                <c:pt idx="161">
                  <c:v>80</c:v>
                </c:pt>
                <c:pt idx="162">
                  <c:v>80</c:v>
                </c:pt>
                <c:pt idx="163">
                  <c:v>80</c:v>
                </c:pt>
                <c:pt idx="164">
                  <c:v>84</c:v>
                </c:pt>
                <c:pt idx="165">
                  <c:v>88</c:v>
                </c:pt>
                <c:pt idx="166">
                  <c:v>88</c:v>
                </c:pt>
                <c:pt idx="167">
                  <c:v>88</c:v>
                </c:pt>
                <c:pt idx="168">
                  <c:v>88</c:v>
                </c:pt>
                <c:pt idx="169">
                  <c:v>94</c:v>
                </c:pt>
                <c:pt idx="170">
                  <c:v>94</c:v>
                </c:pt>
                <c:pt idx="171">
                  <c:v>94</c:v>
                </c:pt>
                <c:pt idx="172">
                  <c:v>94</c:v>
                </c:pt>
                <c:pt idx="173">
                  <c:v>94</c:v>
                </c:pt>
                <c:pt idx="174">
                  <c:v>95</c:v>
                </c:pt>
                <c:pt idx="175">
                  <c:v>96</c:v>
                </c:pt>
                <c:pt idx="176">
                  <c:v>98</c:v>
                </c:pt>
                <c:pt idx="177">
                  <c:v>98</c:v>
                </c:pt>
                <c:pt idx="178">
                  <c:v>98</c:v>
                </c:pt>
                <c:pt idx="179">
                  <c:v>99</c:v>
                </c:pt>
                <c:pt idx="180">
                  <c:v>99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</c:numCache>
            </c:numRef>
          </c:val>
        </c:ser>
        <c:marker val="1"/>
        <c:axId val="135203456"/>
        <c:axId val="131662208"/>
      </c:lineChart>
      <c:dateAx>
        <c:axId val="135203456"/>
        <c:scaling>
          <c:orientation val="minMax"/>
          <c:max val="40302"/>
        </c:scaling>
        <c:axPos val="b"/>
        <c:numFmt formatCode="mmm\ yyyy" sourceLinked="0"/>
        <c:tickLblPos val="nextTo"/>
        <c:crossAx val="131662208"/>
        <c:crosses val="autoZero"/>
        <c:auto val="1"/>
        <c:lblOffset val="100"/>
        <c:majorUnit val="1"/>
        <c:majorTimeUnit val="months"/>
      </c:dateAx>
      <c:valAx>
        <c:axId val="131662208"/>
        <c:scaling>
          <c:orientation val="minMax"/>
          <c:max val="3500"/>
        </c:scaling>
        <c:axPos val="l"/>
        <c:numFmt formatCode="General" sourceLinked="1"/>
        <c:tickLblPos val="nextTo"/>
        <c:crossAx val="13520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405711997864667"/>
          <c:y val="0.16540438259171117"/>
          <c:w val="0.44173673206103459"/>
          <c:h val="0.30385521577244751"/>
        </c:manualLayout>
      </c:layout>
    </c:legend>
    <c:plotVisOnly val="1"/>
    <c:dispBlanksAs val="span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Handshake Content</a:t>
            </a:r>
          </a:p>
        </c:rich>
      </c:tx>
      <c:layout>
        <c:manualLayout>
          <c:xMode val="edge"/>
          <c:yMode val="edge"/>
          <c:x val="0.11735739282589652"/>
          <c:y val="2.8151206708917482E-2"/>
        </c:manualLayout>
      </c:layout>
      <c:overlay val="1"/>
    </c:title>
    <c:plotArea>
      <c:layout>
        <c:manualLayout>
          <c:layoutTarget val="inner"/>
          <c:xMode val="edge"/>
          <c:yMode val="edge"/>
          <c:x val="6.3254593175853011E-2"/>
          <c:y val="2.8522845058820991E-2"/>
          <c:w val="0.89946369671705195"/>
          <c:h val="0.88803242900339752"/>
        </c:manualLayout>
      </c:layout>
      <c:lineChart>
        <c:grouping val="standard"/>
        <c:ser>
          <c:idx val="9"/>
          <c:order val="0"/>
          <c:tx>
            <c:strRef>
              <c:f>Sheet1!$K$1</c:f>
              <c:strCache>
                <c:ptCount val="1"/>
                <c:pt idx="0">
                  <c:v>Images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Sheet1!$A$2:$A$180</c:f>
              <c:numCache>
                <c:formatCode>mmm\ dd</c:formatCode>
                <c:ptCount val="179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</c:numCache>
            </c:numRef>
          </c:cat>
          <c:val>
            <c:numRef>
              <c:f>Sheet1!$K$2:$K$187</c:f>
              <c:numCache>
                <c:formatCode>General</c:formatCode>
                <c:ptCount val="186"/>
                <c:pt idx="1">
                  <c:v>48</c:v>
                </c:pt>
                <c:pt idx="3">
                  <c:v>66</c:v>
                </c:pt>
                <c:pt idx="4">
                  <c:v>142</c:v>
                </c:pt>
                <c:pt idx="5">
                  <c:v>187</c:v>
                </c:pt>
                <c:pt idx="6">
                  <c:v>188</c:v>
                </c:pt>
                <c:pt idx="7">
                  <c:v>188</c:v>
                </c:pt>
                <c:pt idx="8">
                  <c:v>188</c:v>
                </c:pt>
                <c:pt idx="9">
                  <c:v>188</c:v>
                </c:pt>
                <c:pt idx="10">
                  <c:v>188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187</c:v>
                </c:pt>
                <c:pt idx="15">
                  <c:v>192</c:v>
                </c:pt>
                <c:pt idx="16">
                  <c:v>192</c:v>
                </c:pt>
                <c:pt idx="17">
                  <c:v>192</c:v>
                </c:pt>
                <c:pt idx="18">
                  <c:v>192</c:v>
                </c:pt>
                <c:pt idx="19">
                  <c:v>192</c:v>
                </c:pt>
                <c:pt idx="20">
                  <c:v>192</c:v>
                </c:pt>
                <c:pt idx="21">
                  <c:v>204</c:v>
                </c:pt>
                <c:pt idx="22">
                  <c:v>205</c:v>
                </c:pt>
                <c:pt idx="23">
                  <c:v>205</c:v>
                </c:pt>
                <c:pt idx="24">
                  <c:v>205</c:v>
                </c:pt>
                <c:pt idx="25">
                  <c:v>205</c:v>
                </c:pt>
                <c:pt idx="26">
                  <c:v>205</c:v>
                </c:pt>
                <c:pt idx="27">
                  <c:v>205</c:v>
                </c:pt>
                <c:pt idx="28">
                  <c:v>205</c:v>
                </c:pt>
                <c:pt idx="29">
                  <c:v>215</c:v>
                </c:pt>
                <c:pt idx="30">
                  <c:v>221</c:v>
                </c:pt>
                <c:pt idx="31">
                  <c:v>248</c:v>
                </c:pt>
                <c:pt idx="32">
                  <c:v>248</c:v>
                </c:pt>
                <c:pt idx="33">
                  <c:v>249</c:v>
                </c:pt>
                <c:pt idx="34">
                  <c:v>249</c:v>
                </c:pt>
                <c:pt idx="35">
                  <c:v>249</c:v>
                </c:pt>
                <c:pt idx="36">
                  <c:v>249</c:v>
                </c:pt>
                <c:pt idx="37">
                  <c:v>249</c:v>
                </c:pt>
                <c:pt idx="38">
                  <c:v>249</c:v>
                </c:pt>
                <c:pt idx="39">
                  <c:v>249</c:v>
                </c:pt>
                <c:pt idx="40">
                  <c:v>249</c:v>
                </c:pt>
                <c:pt idx="41">
                  <c:v>249</c:v>
                </c:pt>
                <c:pt idx="42">
                  <c:v>252</c:v>
                </c:pt>
                <c:pt idx="43">
                  <c:v>265</c:v>
                </c:pt>
                <c:pt idx="44">
                  <c:v>265</c:v>
                </c:pt>
                <c:pt idx="45">
                  <c:v>265</c:v>
                </c:pt>
                <c:pt idx="46">
                  <c:v>265</c:v>
                </c:pt>
                <c:pt idx="47">
                  <c:v>265</c:v>
                </c:pt>
                <c:pt idx="48">
                  <c:v>265</c:v>
                </c:pt>
                <c:pt idx="49">
                  <c:v>266</c:v>
                </c:pt>
                <c:pt idx="50">
                  <c:v>266</c:v>
                </c:pt>
                <c:pt idx="51">
                  <c:v>266</c:v>
                </c:pt>
                <c:pt idx="52">
                  <c:v>266</c:v>
                </c:pt>
                <c:pt idx="53">
                  <c:v>270</c:v>
                </c:pt>
                <c:pt idx="54">
                  <c:v>270</c:v>
                </c:pt>
                <c:pt idx="55">
                  <c:v>271</c:v>
                </c:pt>
                <c:pt idx="56">
                  <c:v>271</c:v>
                </c:pt>
                <c:pt idx="57">
                  <c:v>271</c:v>
                </c:pt>
                <c:pt idx="58">
                  <c:v>271</c:v>
                </c:pt>
                <c:pt idx="59">
                  <c:v>271</c:v>
                </c:pt>
                <c:pt idx="60">
                  <c:v>271</c:v>
                </c:pt>
                <c:pt idx="61">
                  <c:v>271</c:v>
                </c:pt>
                <c:pt idx="62">
                  <c:v>271</c:v>
                </c:pt>
                <c:pt idx="63">
                  <c:v>271</c:v>
                </c:pt>
                <c:pt idx="64">
                  <c:v>272</c:v>
                </c:pt>
                <c:pt idx="65">
                  <c:v>272</c:v>
                </c:pt>
                <c:pt idx="66">
                  <c:v>272</c:v>
                </c:pt>
                <c:pt idx="67">
                  <c:v>272</c:v>
                </c:pt>
                <c:pt idx="68">
                  <c:v>272</c:v>
                </c:pt>
                <c:pt idx="69">
                  <c:v>272</c:v>
                </c:pt>
                <c:pt idx="70">
                  <c:v>272</c:v>
                </c:pt>
                <c:pt idx="71">
                  <c:v>272</c:v>
                </c:pt>
                <c:pt idx="72">
                  <c:v>272</c:v>
                </c:pt>
                <c:pt idx="73">
                  <c:v>272</c:v>
                </c:pt>
                <c:pt idx="74">
                  <c:v>272</c:v>
                </c:pt>
                <c:pt idx="75">
                  <c:v>272</c:v>
                </c:pt>
                <c:pt idx="76">
                  <c:v>272</c:v>
                </c:pt>
                <c:pt idx="77">
                  <c:v>272</c:v>
                </c:pt>
                <c:pt idx="78">
                  <c:v>272</c:v>
                </c:pt>
                <c:pt idx="79">
                  <c:v>272</c:v>
                </c:pt>
                <c:pt idx="80">
                  <c:v>272</c:v>
                </c:pt>
                <c:pt idx="81">
                  <c:v>272</c:v>
                </c:pt>
                <c:pt idx="82">
                  <c:v>272</c:v>
                </c:pt>
                <c:pt idx="83">
                  <c:v>272</c:v>
                </c:pt>
                <c:pt idx="84">
                  <c:v>272</c:v>
                </c:pt>
                <c:pt idx="85">
                  <c:v>272</c:v>
                </c:pt>
                <c:pt idx="86">
                  <c:v>272</c:v>
                </c:pt>
                <c:pt idx="87">
                  <c:v>272</c:v>
                </c:pt>
                <c:pt idx="88">
                  <c:v>272</c:v>
                </c:pt>
                <c:pt idx="89">
                  <c:v>272</c:v>
                </c:pt>
                <c:pt idx="90">
                  <c:v>272</c:v>
                </c:pt>
                <c:pt idx="91">
                  <c:v>272</c:v>
                </c:pt>
                <c:pt idx="92">
                  <c:v>272</c:v>
                </c:pt>
                <c:pt idx="93">
                  <c:v>272</c:v>
                </c:pt>
                <c:pt idx="94">
                  <c:v>272</c:v>
                </c:pt>
                <c:pt idx="95">
                  <c:v>276</c:v>
                </c:pt>
                <c:pt idx="96">
                  <c:v>277</c:v>
                </c:pt>
                <c:pt idx="97">
                  <c:v>279</c:v>
                </c:pt>
                <c:pt idx="98">
                  <c:v>279</c:v>
                </c:pt>
                <c:pt idx="99">
                  <c:v>279</c:v>
                </c:pt>
                <c:pt idx="100">
                  <c:v>279</c:v>
                </c:pt>
                <c:pt idx="101">
                  <c:v>279</c:v>
                </c:pt>
                <c:pt idx="102">
                  <c:v>288</c:v>
                </c:pt>
                <c:pt idx="103">
                  <c:v>288</c:v>
                </c:pt>
                <c:pt idx="104">
                  <c:v>288</c:v>
                </c:pt>
                <c:pt idx="105">
                  <c:v>288</c:v>
                </c:pt>
                <c:pt idx="106">
                  <c:v>288</c:v>
                </c:pt>
                <c:pt idx="107">
                  <c:v>288</c:v>
                </c:pt>
                <c:pt idx="108">
                  <c:v>289</c:v>
                </c:pt>
                <c:pt idx="109">
                  <c:v>289</c:v>
                </c:pt>
                <c:pt idx="110">
                  <c:v>310</c:v>
                </c:pt>
                <c:pt idx="111">
                  <c:v>315</c:v>
                </c:pt>
                <c:pt idx="112">
                  <c:v>322</c:v>
                </c:pt>
                <c:pt idx="113">
                  <c:v>322</c:v>
                </c:pt>
                <c:pt idx="114">
                  <c:v>322</c:v>
                </c:pt>
                <c:pt idx="115">
                  <c:v>322</c:v>
                </c:pt>
                <c:pt idx="116">
                  <c:v>330</c:v>
                </c:pt>
                <c:pt idx="117">
                  <c:v>335</c:v>
                </c:pt>
                <c:pt idx="118">
                  <c:v>335</c:v>
                </c:pt>
                <c:pt idx="119">
                  <c:v>335</c:v>
                </c:pt>
                <c:pt idx="120">
                  <c:v>335</c:v>
                </c:pt>
                <c:pt idx="121">
                  <c:v>335</c:v>
                </c:pt>
                <c:pt idx="122">
                  <c:v>335</c:v>
                </c:pt>
                <c:pt idx="123">
                  <c:v>337</c:v>
                </c:pt>
                <c:pt idx="124">
                  <c:v>338</c:v>
                </c:pt>
                <c:pt idx="125">
                  <c:v>338</c:v>
                </c:pt>
                <c:pt idx="126">
                  <c:v>347</c:v>
                </c:pt>
                <c:pt idx="127">
                  <c:v>347</c:v>
                </c:pt>
                <c:pt idx="128">
                  <c:v>347</c:v>
                </c:pt>
                <c:pt idx="129">
                  <c:v>350</c:v>
                </c:pt>
                <c:pt idx="130">
                  <c:v>350</c:v>
                </c:pt>
                <c:pt idx="131">
                  <c:v>369</c:v>
                </c:pt>
                <c:pt idx="132">
                  <c:v>369</c:v>
                </c:pt>
                <c:pt idx="133">
                  <c:v>366</c:v>
                </c:pt>
                <c:pt idx="134">
                  <c:v>367</c:v>
                </c:pt>
                <c:pt idx="135">
                  <c:v>367</c:v>
                </c:pt>
                <c:pt idx="136">
                  <c:v>367</c:v>
                </c:pt>
                <c:pt idx="137">
                  <c:v>394</c:v>
                </c:pt>
                <c:pt idx="138">
                  <c:v>394</c:v>
                </c:pt>
                <c:pt idx="139">
                  <c:v>407</c:v>
                </c:pt>
                <c:pt idx="140">
                  <c:v>407</c:v>
                </c:pt>
                <c:pt idx="141">
                  <c:v>407</c:v>
                </c:pt>
                <c:pt idx="142">
                  <c:v>408</c:v>
                </c:pt>
                <c:pt idx="143">
                  <c:v>408</c:v>
                </c:pt>
                <c:pt idx="144">
                  <c:v>410</c:v>
                </c:pt>
                <c:pt idx="145">
                  <c:v>410</c:v>
                </c:pt>
                <c:pt idx="146">
                  <c:v>410</c:v>
                </c:pt>
                <c:pt idx="147">
                  <c:v>426</c:v>
                </c:pt>
                <c:pt idx="148">
                  <c:v>426</c:v>
                </c:pt>
                <c:pt idx="149">
                  <c:v>425</c:v>
                </c:pt>
                <c:pt idx="150">
                  <c:v>425</c:v>
                </c:pt>
                <c:pt idx="151">
                  <c:v>425</c:v>
                </c:pt>
                <c:pt idx="152">
                  <c:v>425</c:v>
                </c:pt>
                <c:pt idx="153">
                  <c:v>427</c:v>
                </c:pt>
                <c:pt idx="154">
                  <c:v>427</c:v>
                </c:pt>
                <c:pt idx="155">
                  <c:v>430</c:v>
                </c:pt>
                <c:pt idx="156">
                  <c:v>430</c:v>
                </c:pt>
                <c:pt idx="157">
                  <c:v>430</c:v>
                </c:pt>
                <c:pt idx="158">
                  <c:v>430</c:v>
                </c:pt>
                <c:pt idx="159">
                  <c:v>430</c:v>
                </c:pt>
                <c:pt idx="160">
                  <c:v>430</c:v>
                </c:pt>
                <c:pt idx="161">
                  <c:v>430</c:v>
                </c:pt>
                <c:pt idx="162">
                  <c:v>435</c:v>
                </c:pt>
                <c:pt idx="163">
                  <c:v>442</c:v>
                </c:pt>
                <c:pt idx="164">
                  <c:v>442</c:v>
                </c:pt>
                <c:pt idx="165">
                  <c:v>442</c:v>
                </c:pt>
                <c:pt idx="166">
                  <c:v>442</c:v>
                </c:pt>
                <c:pt idx="167">
                  <c:v>442</c:v>
                </c:pt>
                <c:pt idx="168">
                  <c:v>442</c:v>
                </c:pt>
                <c:pt idx="169">
                  <c:v>454</c:v>
                </c:pt>
                <c:pt idx="170">
                  <c:v>454</c:v>
                </c:pt>
                <c:pt idx="171">
                  <c:v>454</c:v>
                </c:pt>
                <c:pt idx="172">
                  <c:v>454</c:v>
                </c:pt>
                <c:pt idx="173">
                  <c:v>454</c:v>
                </c:pt>
                <c:pt idx="174">
                  <c:v>454</c:v>
                </c:pt>
                <c:pt idx="175">
                  <c:v>461</c:v>
                </c:pt>
                <c:pt idx="176">
                  <c:v>468</c:v>
                </c:pt>
                <c:pt idx="177">
                  <c:v>478</c:v>
                </c:pt>
                <c:pt idx="178">
                  <c:v>478</c:v>
                </c:pt>
                <c:pt idx="179">
                  <c:v>478</c:v>
                </c:pt>
                <c:pt idx="180">
                  <c:v>478</c:v>
                </c:pt>
                <c:pt idx="181">
                  <c:v>478</c:v>
                </c:pt>
                <c:pt idx="182">
                  <c:v>478</c:v>
                </c:pt>
                <c:pt idx="183">
                  <c:v>477</c:v>
                </c:pt>
                <c:pt idx="184">
                  <c:v>477</c:v>
                </c:pt>
                <c:pt idx="185">
                  <c:v>477</c:v>
                </c:pt>
              </c:numCache>
            </c:numRef>
          </c:val>
        </c:ser>
        <c:ser>
          <c:idx val="10"/>
          <c:order val="1"/>
          <c:tx>
            <c:strRef>
              <c:f>Sheet1!$L$1</c:f>
              <c:strCache>
                <c:ptCount val="1"/>
                <c:pt idx="0">
                  <c:v>Files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Sheet1!$A$2:$A$180</c:f>
              <c:numCache>
                <c:formatCode>mmm\ dd</c:formatCode>
                <c:ptCount val="179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</c:numCache>
            </c:numRef>
          </c:cat>
          <c:val>
            <c:numRef>
              <c:f>Sheet1!$L$2:$L$187</c:f>
              <c:numCache>
                <c:formatCode>General</c:formatCode>
                <c:ptCount val="186"/>
                <c:pt idx="1">
                  <c:v>61</c:v>
                </c:pt>
                <c:pt idx="3">
                  <c:v>85</c:v>
                </c:pt>
                <c:pt idx="4">
                  <c:v>142</c:v>
                </c:pt>
                <c:pt idx="5">
                  <c:v>152</c:v>
                </c:pt>
                <c:pt idx="6">
                  <c:v>154</c:v>
                </c:pt>
                <c:pt idx="7">
                  <c:v>155</c:v>
                </c:pt>
                <c:pt idx="8">
                  <c:v>159</c:v>
                </c:pt>
                <c:pt idx="9">
                  <c:v>158</c:v>
                </c:pt>
                <c:pt idx="10">
                  <c:v>159</c:v>
                </c:pt>
                <c:pt idx="11">
                  <c:v>166</c:v>
                </c:pt>
                <c:pt idx="12">
                  <c:v>165</c:v>
                </c:pt>
                <c:pt idx="13">
                  <c:v>166</c:v>
                </c:pt>
                <c:pt idx="14">
                  <c:v>171</c:v>
                </c:pt>
                <c:pt idx="15">
                  <c:v>174</c:v>
                </c:pt>
                <c:pt idx="16">
                  <c:v>176</c:v>
                </c:pt>
                <c:pt idx="17">
                  <c:v>185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193</c:v>
                </c:pt>
                <c:pt idx="22">
                  <c:v>193</c:v>
                </c:pt>
                <c:pt idx="23">
                  <c:v>199</c:v>
                </c:pt>
                <c:pt idx="24">
                  <c:v>204</c:v>
                </c:pt>
                <c:pt idx="25">
                  <c:v>204</c:v>
                </c:pt>
                <c:pt idx="26">
                  <c:v>204</c:v>
                </c:pt>
                <c:pt idx="27">
                  <c:v>204</c:v>
                </c:pt>
                <c:pt idx="28">
                  <c:v>211</c:v>
                </c:pt>
                <c:pt idx="29">
                  <c:v>216</c:v>
                </c:pt>
                <c:pt idx="30">
                  <c:v>220</c:v>
                </c:pt>
                <c:pt idx="31">
                  <c:v>226</c:v>
                </c:pt>
                <c:pt idx="32">
                  <c:v>230</c:v>
                </c:pt>
                <c:pt idx="33">
                  <c:v>230</c:v>
                </c:pt>
                <c:pt idx="34">
                  <c:v>230</c:v>
                </c:pt>
                <c:pt idx="35">
                  <c:v>232</c:v>
                </c:pt>
                <c:pt idx="36">
                  <c:v>244</c:v>
                </c:pt>
                <c:pt idx="37">
                  <c:v>248</c:v>
                </c:pt>
                <c:pt idx="38">
                  <c:v>250</c:v>
                </c:pt>
                <c:pt idx="39">
                  <c:v>253</c:v>
                </c:pt>
                <c:pt idx="40">
                  <c:v>253</c:v>
                </c:pt>
                <c:pt idx="41">
                  <c:v>253</c:v>
                </c:pt>
                <c:pt idx="42">
                  <c:v>263</c:v>
                </c:pt>
                <c:pt idx="43">
                  <c:v>264</c:v>
                </c:pt>
                <c:pt idx="44">
                  <c:v>267</c:v>
                </c:pt>
                <c:pt idx="45">
                  <c:v>268</c:v>
                </c:pt>
                <c:pt idx="46">
                  <c:v>269</c:v>
                </c:pt>
                <c:pt idx="47">
                  <c:v>269</c:v>
                </c:pt>
                <c:pt idx="48">
                  <c:v>275</c:v>
                </c:pt>
                <c:pt idx="49">
                  <c:v>276</c:v>
                </c:pt>
                <c:pt idx="50">
                  <c:v>278</c:v>
                </c:pt>
                <c:pt idx="51">
                  <c:v>284</c:v>
                </c:pt>
                <c:pt idx="52">
                  <c:v>285</c:v>
                </c:pt>
                <c:pt idx="53">
                  <c:v>286</c:v>
                </c:pt>
                <c:pt idx="54">
                  <c:v>286</c:v>
                </c:pt>
                <c:pt idx="55">
                  <c:v>290</c:v>
                </c:pt>
                <c:pt idx="56">
                  <c:v>291</c:v>
                </c:pt>
                <c:pt idx="57">
                  <c:v>291</c:v>
                </c:pt>
                <c:pt idx="58">
                  <c:v>292</c:v>
                </c:pt>
                <c:pt idx="59">
                  <c:v>292</c:v>
                </c:pt>
                <c:pt idx="60">
                  <c:v>292</c:v>
                </c:pt>
                <c:pt idx="61">
                  <c:v>294</c:v>
                </c:pt>
                <c:pt idx="62">
                  <c:v>296</c:v>
                </c:pt>
                <c:pt idx="63">
                  <c:v>303</c:v>
                </c:pt>
                <c:pt idx="64">
                  <c:v>305</c:v>
                </c:pt>
                <c:pt idx="65">
                  <c:v>306</c:v>
                </c:pt>
                <c:pt idx="66">
                  <c:v>305</c:v>
                </c:pt>
                <c:pt idx="67">
                  <c:v>306</c:v>
                </c:pt>
                <c:pt idx="68">
                  <c:v>306</c:v>
                </c:pt>
                <c:pt idx="69">
                  <c:v>306</c:v>
                </c:pt>
                <c:pt idx="70">
                  <c:v>307</c:v>
                </c:pt>
                <c:pt idx="71">
                  <c:v>318</c:v>
                </c:pt>
                <c:pt idx="72">
                  <c:v>318</c:v>
                </c:pt>
                <c:pt idx="73">
                  <c:v>319</c:v>
                </c:pt>
                <c:pt idx="74">
                  <c:v>319</c:v>
                </c:pt>
                <c:pt idx="75">
                  <c:v>319</c:v>
                </c:pt>
                <c:pt idx="76">
                  <c:v>322</c:v>
                </c:pt>
                <c:pt idx="77">
                  <c:v>324</c:v>
                </c:pt>
                <c:pt idx="78">
                  <c:v>348</c:v>
                </c:pt>
                <c:pt idx="79">
                  <c:v>350</c:v>
                </c:pt>
                <c:pt idx="80">
                  <c:v>351</c:v>
                </c:pt>
                <c:pt idx="81">
                  <c:v>351</c:v>
                </c:pt>
                <c:pt idx="82">
                  <c:v>355</c:v>
                </c:pt>
                <c:pt idx="83">
                  <c:v>363</c:v>
                </c:pt>
                <c:pt idx="84">
                  <c:v>364</c:v>
                </c:pt>
                <c:pt idx="85">
                  <c:v>364</c:v>
                </c:pt>
                <c:pt idx="86">
                  <c:v>364</c:v>
                </c:pt>
                <c:pt idx="87">
                  <c:v>364</c:v>
                </c:pt>
                <c:pt idx="88">
                  <c:v>366</c:v>
                </c:pt>
                <c:pt idx="89">
                  <c:v>366</c:v>
                </c:pt>
                <c:pt idx="90">
                  <c:v>366</c:v>
                </c:pt>
                <c:pt idx="91">
                  <c:v>367</c:v>
                </c:pt>
                <c:pt idx="92">
                  <c:v>368</c:v>
                </c:pt>
                <c:pt idx="93">
                  <c:v>368</c:v>
                </c:pt>
                <c:pt idx="94">
                  <c:v>368</c:v>
                </c:pt>
                <c:pt idx="95">
                  <c:v>374</c:v>
                </c:pt>
                <c:pt idx="96">
                  <c:v>376</c:v>
                </c:pt>
                <c:pt idx="97">
                  <c:v>380</c:v>
                </c:pt>
                <c:pt idx="98">
                  <c:v>380</c:v>
                </c:pt>
                <c:pt idx="99">
                  <c:v>385</c:v>
                </c:pt>
                <c:pt idx="100">
                  <c:v>385</c:v>
                </c:pt>
                <c:pt idx="101">
                  <c:v>387</c:v>
                </c:pt>
                <c:pt idx="102">
                  <c:v>394</c:v>
                </c:pt>
                <c:pt idx="103">
                  <c:v>399</c:v>
                </c:pt>
                <c:pt idx="104">
                  <c:v>403</c:v>
                </c:pt>
                <c:pt idx="105">
                  <c:v>406</c:v>
                </c:pt>
                <c:pt idx="106">
                  <c:v>406</c:v>
                </c:pt>
                <c:pt idx="107">
                  <c:v>406</c:v>
                </c:pt>
                <c:pt idx="108">
                  <c:v>416</c:v>
                </c:pt>
                <c:pt idx="109">
                  <c:v>424</c:v>
                </c:pt>
                <c:pt idx="110">
                  <c:v>432</c:v>
                </c:pt>
                <c:pt idx="111">
                  <c:v>433</c:v>
                </c:pt>
                <c:pt idx="112">
                  <c:v>456</c:v>
                </c:pt>
                <c:pt idx="113">
                  <c:v>457</c:v>
                </c:pt>
                <c:pt idx="114">
                  <c:v>462</c:v>
                </c:pt>
                <c:pt idx="115">
                  <c:v>463</c:v>
                </c:pt>
                <c:pt idx="116">
                  <c:v>464</c:v>
                </c:pt>
                <c:pt idx="117">
                  <c:v>476</c:v>
                </c:pt>
                <c:pt idx="118">
                  <c:v>480</c:v>
                </c:pt>
                <c:pt idx="119">
                  <c:v>482</c:v>
                </c:pt>
                <c:pt idx="120">
                  <c:v>482</c:v>
                </c:pt>
                <c:pt idx="121">
                  <c:v>482</c:v>
                </c:pt>
                <c:pt idx="122">
                  <c:v>482</c:v>
                </c:pt>
                <c:pt idx="123">
                  <c:v>489</c:v>
                </c:pt>
                <c:pt idx="124">
                  <c:v>509</c:v>
                </c:pt>
                <c:pt idx="125">
                  <c:v>532</c:v>
                </c:pt>
                <c:pt idx="126">
                  <c:v>546</c:v>
                </c:pt>
                <c:pt idx="127">
                  <c:v>546</c:v>
                </c:pt>
                <c:pt idx="128">
                  <c:v>545</c:v>
                </c:pt>
                <c:pt idx="129">
                  <c:v>550</c:v>
                </c:pt>
                <c:pt idx="130">
                  <c:v>554</c:v>
                </c:pt>
                <c:pt idx="131">
                  <c:v>570</c:v>
                </c:pt>
                <c:pt idx="132">
                  <c:v>571</c:v>
                </c:pt>
                <c:pt idx="133">
                  <c:v>577</c:v>
                </c:pt>
                <c:pt idx="134">
                  <c:v>581</c:v>
                </c:pt>
                <c:pt idx="135">
                  <c:v>585</c:v>
                </c:pt>
                <c:pt idx="136">
                  <c:v>602</c:v>
                </c:pt>
                <c:pt idx="137">
                  <c:v>601</c:v>
                </c:pt>
                <c:pt idx="138">
                  <c:v>605</c:v>
                </c:pt>
                <c:pt idx="139">
                  <c:v>606</c:v>
                </c:pt>
                <c:pt idx="140">
                  <c:v>612</c:v>
                </c:pt>
                <c:pt idx="141">
                  <c:v>619</c:v>
                </c:pt>
                <c:pt idx="142">
                  <c:v>624</c:v>
                </c:pt>
                <c:pt idx="143">
                  <c:v>628</c:v>
                </c:pt>
                <c:pt idx="144">
                  <c:v>629</c:v>
                </c:pt>
                <c:pt idx="145">
                  <c:v>629</c:v>
                </c:pt>
                <c:pt idx="146">
                  <c:v>629</c:v>
                </c:pt>
                <c:pt idx="147">
                  <c:v>638</c:v>
                </c:pt>
                <c:pt idx="148">
                  <c:v>646</c:v>
                </c:pt>
                <c:pt idx="149">
                  <c:v>645</c:v>
                </c:pt>
                <c:pt idx="150">
                  <c:v>645</c:v>
                </c:pt>
                <c:pt idx="151">
                  <c:v>647</c:v>
                </c:pt>
                <c:pt idx="152">
                  <c:v>647</c:v>
                </c:pt>
                <c:pt idx="153">
                  <c:v>651</c:v>
                </c:pt>
                <c:pt idx="154">
                  <c:v>655</c:v>
                </c:pt>
                <c:pt idx="155">
                  <c:v>686</c:v>
                </c:pt>
                <c:pt idx="156">
                  <c:v>697</c:v>
                </c:pt>
                <c:pt idx="157">
                  <c:v>702</c:v>
                </c:pt>
                <c:pt idx="158">
                  <c:v>702</c:v>
                </c:pt>
                <c:pt idx="159">
                  <c:v>703</c:v>
                </c:pt>
                <c:pt idx="160">
                  <c:v>705</c:v>
                </c:pt>
                <c:pt idx="161">
                  <c:v>705</c:v>
                </c:pt>
                <c:pt idx="162">
                  <c:v>711</c:v>
                </c:pt>
                <c:pt idx="163">
                  <c:v>720</c:v>
                </c:pt>
                <c:pt idx="164">
                  <c:v>724</c:v>
                </c:pt>
                <c:pt idx="165">
                  <c:v>724</c:v>
                </c:pt>
                <c:pt idx="166">
                  <c:v>727</c:v>
                </c:pt>
                <c:pt idx="167">
                  <c:v>727</c:v>
                </c:pt>
                <c:pt idx="168">
                  <c:v>727</c:v>
                </c:pt>
                <c:pt idx="169">
                  <c:v>753</c:v>
                </c:pt>
                <c:pt idx="170">
                  <c:v>758</c:v>
                </c:pt>
                <c:pt idx="171">
                  <c:v>762</c:v>
                </c:pt>
                <c:pt idx="172">
                  <c:v>766</c:v>
                </c:pt>
                <c:pt idx="173">
                  <c:v>771</c:v>
                </c:pt>
                <c:pt idx="174">
                  <c:v>779</c:v>
                </c:pt>
                <c:pt idx="175">
                  <c:v>783</c:v>
                </c:pt>
                <c:pt idx="176">
                  <c:v>794</c:v>
                </c:pt>
                <c:pt idx="177">
                  <c:v>796</c:v>
                </c:pt>
                <c:pt idx="178">
                  <c:v>799</c:v>
                </c:pt>
                <c:pt idx="179">
                  <c:v>808</c:v>
                </c:pt>
                <c:pt idx="180">
                  <c:v>814</c:v>
                </c:pt>
                <c:pt idx="181">
                  <c:v>817</c:v>
                </c:pt>
                <c:pt idx="182">
                  <c:v>821</c:v>
                </c:pt>
                <c:pt idx="183">
                  <c:v>823</c:v>
                </c:pt>
                <c:pt idx="184">
                  <c:v>827</c:v>
                </c:pt>
                <c:pt idx="185">
                  <c:v>833</c:v>
                </c:pt>
              </c:numCache>
            </c:numRef>
          </c:val>
        </c:ser>
        <c:ser>
          <c:idx val="13"/>
          <c:order val="2"/>
          <c:tx>
            <c:strRef>
              <c:f>Sheet1!$O$1</c:f>
              <c:strCache>
                <c:ptCount val="1"/>
                <c:pt idx="0">
                  <c:v>Top-level pages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Sheet1!$A$2:$A$180</c:f>
              <c:numCache>
                <c:formatCode>mmm\ dd</c:formatCode>
                <c:ptCount val="179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</c:numCache>
            </c:numRef>
          </c:cat>
          <c:val>
            <c:numRef>
              <c:f>Sheet1!$O$2:$O$187</c:f>
              <c:numCache>
                <c:formatCode>General</c:formatCode>
                <c:ptCount val="186"/>
                <c:pt idx="3">
                  <c:v>46</c:v>
                </c:pt>
                <c:pt idx="4">
                  <c:v>52</c:v>
                </c:pt>
                <c:pt idx="5">
                  <c:v>60</c:v>
                </c:pt>
                <c:pt idx="6">
                  <c:v>62</c:v>
                </c:pt>
                <c:pt idx="7">
                  <c:v>63</c:v>
                </c:pt>
                <c:pt idx="8">
                  <c:v>65</c:v>
                </c:pt>
                <c:pt idx="9">
                  <c:v>64</c:v>
                </c:pt>
                <c:pt idx="10">
                  <c:v>64</c:v>
                </c:pt>
                <c:pt idx="11">
                  <c:v>68</c:v>
                </c:pt>
                <c:pt idx="12">
                  <c:v>69</c:v>
                </c:pt>
                <c:pt idx="13">
                  <c:v>69</c:v>
                </c:pt>
                <c:pt idx="14">
                  <c:v>69</c:v>
                </c:pt>
                <c:pt idx="15">
                  <c:v>69</c:v>
                </c:pt>
                <c:pt idx="16">
                  <c:v>73</c:v>
                </c:pt>
                <c:pt idx="17">
                  <c:v>76</c:v>
                </c:pt>
                <c:pt idx="18">
                  <c:v>80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82</c:v>
                </c:pt>
                <c:pt idx="23">
                  <c:v>89</c:v>
                </c:pt>
                <c:pt idx="24">
                  <c:v>90</c:v>
                </c:pt>
                <c:pt idx="25">
                  <c:v>91</c:v>
                </c:pt>
                <c:pt idx="26">
                  <c:v>91</c:v>
                </c:pt>
                <c:pt idx="27">
                  <c:v>92</c:v>
                </c:pt>
                <c:pt idx="28">
                  <c:v>99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102</c:v>
                </c:pt>
                <c:pt idx="33">
                  <c:v>102</c:v>
                </c:pt>
                <c:pt idx="34">
                  <c:v>102</c:v>
                </c:pt>
                <c:pt idx="35">
                  <c:v>106</c:v>
                </c:pt>
                <c:pt idx="36">
                  <c:v>103</c:v>
                </c:pt>
                <c:pt idx="37">
                  <c:v>106</c:v>
                </c:pt>
                <c:pt idx="38">
                  <c:v>106</c:v>
                </c:pt>
                <c:pt idx="39">
                  <c:v>107</c:v>
                </c:pt>
                <c:pt idx="40">
                  <c:v>107</c:v>
                </c:pt>
                <c:pt idx="41">
                  <c:v>107</c:v>
                </c:pt>
                <c:pt idx="42">
                  <c:v>109</c:v>
                </c:pt>
                <c:pt idx="43">
                  <c:v>111</c:v>
                </c:pt>
                <c:pt idx="44">
                  <c:v>114</c:v>
                </c:pt>
                <c:pt idx="45">
                  <c:v>114</c:v>
                </c:pt>
                <c:pt idx="46">
                  <c:v>114</c:v>
                </c:pt>
                <c:pt idx="47">
                  <c:v>114</c:v>
                </c:pt>
                <c:pt idx="48">
                  <c:v>114</c:v>
                </c:pt>
                <c:pt idx="49">
                  <c:v>113</c:v>
                </c:pt>
                <c:pt idx="50">
                  <c:v>115</c:v>
                </c:pt>
                <c:pt idx="51">
                  <c:v>117</c:v>
                </c:pt>
                <c:pt idx="52">
                  <c:v>117</c:v>
                </c:pt>
                <c:pt idx="53">
                  <c:v>119</c:v>
                </c:pt>
                <c:pt idx="54">
                  <c:v>119</c:v>
                </c:pt>
                <c:pt idx="55">
                  <c:v>120</c:v>
                </c:pt>
                <c:pt idx="56">
                  <c:v>120</c:v>
                </c:pt>
                <c:pt idx="57">
                  <c:v>121</c:v>
                </c:pt>
                <c:pt idx="58">
                  <c:v>121</c:v>
                </c:pt>
                <c:pt idx="59">
                  <c:v>122</c:v>
                </c:pt>
                <c:pt idx="60">
                  <c:v>122</c:v>
                </c:pt>
                <c:pt idx="61">
                  <c:v>122</c:v>
                </c:pt>
                <c:pt idx="62">
                  <c:v>122</c:v>
                </c:pt>
                <c:pt idx="63">
                  <c:v>122</c:v>
                </c:pt>
                <c:pt idx="64">
                  <c:v>122</c:v>
                </c:pt>
                <c:pt idx="65">
                  <c:v>124</c:v>
                </c:pt>
                <c:pt idx="66">
                  <c:v>127</c:v>
                </c:pt>
                <c:pt idx="67">
                  <c:v>128</c:v>
                </c:pt>
                <c:pt idx="68">
                  <c:v>128</c:v>
                </c:pt>
                <c:pt idx="69">
                  <c:v>129</c:v>
                </c:pt>
                <c:pt idx="70">
                  <c:v>129</c:v>
                </c:pt>
                <c:pt idx="71">
                  <c:v>132</c:v>
                </c:pt>
                <c:pt idx="72">
                  <c:v>135</c:v>
                </c:pt>
                <c:pt idx="73">
                  <c:v>135</c:v>
                </c:pt>
                <c:pt idx="74">
                  <c:v>135</c:v>
                </c:pt>
                <c:pt idx="75">
                  <c:v>135</c:v>
                </c:pt>
                <c:pt idx="76">
                  <c:v>136</c:v>
                </c:pt>
                <c:pt idx="77">
                  <c:v>139</c:v>
                </c:pt>
                <c:pt idx="78">
                  <c:v>140</c:v>
                </c:pt>
                <c:pt idx="79">
                  <c:v>141</c:v>
                </c:pt>
                <c:pt idx="80">
                  <c:v>142</c:v>
                </c:pt>
                <c:pt idx="81">
                  <c:v>142</c:v>
                </c:pt>
                <c:pt idx="82">
                  <c:v>142</c:v>
                </c:pt>
                <c:pt idx="83">
                  <c:v>148</c:v>
                </c:pt>
                <c:pt idx="84">
                  <c:v>149</c:v>
                </c:pt>
                <c:pt idx="85">
                  <c:v>150</c:v>
                </c:pt>
                <c:pt idx="86">
                  <c:v>150</c:v>
                </c:pt>
                <c:pt idx="87">
                  <c:v>150</c:v>
                </c:pt>
                <c:pt idx="88">
                  <c:v>151</c:v>
                </c:pt>
                <c:pt idx="89">
                  <c:v>152</c:v>
                </c:pt>
                <c:pt idx="90">
                  <c:v>152</c:v>
                </c:pt>
                <c:pt idx="91">
                  <c:v>152</c:v>
                </c:pt>
                <c:pt idx="92">
                  <c:v>152</c:v>
                </c:pt>
                <c:pt idx="93">
                  <c:v>153</c:v>
                </c:pt>
                <c:pt idx="94">
                  <c:v>154</c:v>
                </c:pt>
                <c:pt idx="95">
                  <c:v>154</c:v>
                </c:pt>
                <c:pt idx="96">
                  <c:v>156</c:v>
                </c:pt>
                <c:pt idx="97">
                  <c:v>158</c:v>
                </c:pt>
                <c:pt idx="98">
                  <c:v>159</c:v>
                </c:pt>
                <c:pt idx="99">
                  <c:v>159</c:v>
                </c:pt>
                <c:pt idx="100">
                  <c:v>159</c:v>
                </c:pt>
                <c:pt idx="101">
                  <c:v>159</c:v>
                </c:pt>
                <c:pt idx="102">
                  <c:v>159</c:v>
                </c:pt>
                <c:pt idx="103">
                  <c:v>160</c:v>
                </c:pt>
                <c:pt idx="104">
                  <c:v>160</c:v>
                </c:pt>
                <c:pt idx="105">
                  <c:v>161</c:v>
                </c:pt>
                <c:pt idx="106">
                  <c:v>161</c:v>
                </c:pt>
                <c:pt idx="107">
                  <c:v>161</c:v>
                </c:pt>
                <c:pt idx="108">
                  <c:v>162</c:v>
                </c:pt>
                <c:pt idx="109">
                  <c:v>162</c:v>
                </c:pt>
                <c:pt idx="110">
                  <c:v>168</c:v>
                </c:pt>
                <c:pt idx="111">
                  <c:v>168</c:v>
                </c:pt>
                <c:pt idx="112">
                  <c:v>170</c:v>
                </c:pt>
                <c:pt idx="113">
                  <c:v>170</c:v>
                </c:pt>
                <c:pt idx="114">
                  <c:v>171</c:v>
                </c:pt>
                <c:pt idx="115">
                  <c:v>171</c:v>
                </c:pt>
                <c:pt idx="116">
                  <c:v>173</c:v>
                </c:pt>
                <c:pt idx="117">
                  <c:v>175</c:v>
                </c:pt>
                <c:pt idx="118">
                  <c:v>175</c:v>
                </c:pt>
                <c:pt idx="119">
                  <c:v>175</c:v>
                </c:pt>
                <c:pt idx="120">
                  <c:v>175</c:v>
                </c:pt>
                <c:pt idx="121">
                  <c:v>175</c:v>
                </c:pt>
                <c:pt idx="122">
                  <c:v>176</c:v>
                </c:pt>
                <c:pt idx="123">
                  <c:v>179</c:v>
                </c:pt>
                <c:pt idx="124">
                  <c:v>184</c:v>
                </c:pt>
                <c:pt idx="125">
                  <c:v>185</c:v>
                </c:pt>
                <c:pt idx="126">
                  <c:v>187</c:v>
                </c:pt>
                <c:pt idx="127">
                  <c:v>187</c:v>
                </c:pt>
                <c:pt idx="128">
                  <c:v>187</c:v>
                </c:pt>
                <c:pt idx="129">
                  <c:v>191</c:v>
                </c:pt>
                <c:pt idx="130">
                  <c:v>193</c:v>
                </c:pt>
                <c:pt idx="131">
                  <c:v>194</c:v>
                </c:pt>
                <c:pt idx="132">
                  <c:v>194</c:v>
                </c:pt>
                <c:pt idx="133">
                  <c:v>195</c:v>
                </c:pt>
                <c:pt idx="134">
                  <c:v>196</c:v>
                </c:pt>
                <c:pt idx="135">
                  <c:v>194</c:v>
                </c:pt>
                <c:pt idx="136">
                  <c:v>196</c:v>
                </c:pt>
                <c:pt idx="137">
                  <c:v>196</c:v>
                </c:pt>
                <c:pt idx="138">
                  <c:v>197</c:v>
                </c:pt>
                <c:pt idx="139">
                  <c:v>197</c:v>
                </c:pt>
                <c:pt idx="140">
                  <c:v>200</c:v>
                </c:pt>
                <c:pt idx="141">
                  <c:v>201</c:v>
                </c:pt>
                <c:pt idx="142">
                  <c:v>202</c:v>
                </c:pt>
                <c:pt idx="143">
                  <c:v>205</c:v>
                </c:pt>
                <c:pt idx="144">
                  <c:v>206</c:v>
                </c:pt>
                <c:pt idx="145">
                  <c:v>206</c:v>
                </c:pt>
                <c:pt idx="146">
                  <c:v>206</c:v>
                </c:pt>
                <c:pt idx="147">
                  <c:v>208</c:v>
                </c:pt>
                <c:pt idx="148">
                  <c:v>210</c:v>
                </c:pt>
                <c:pt idx="149">
                  <c:v>209</c:v>
                </c:pt>
                <c:pt idx="150">
                  <c:v>210</c:v>
                </c:pt>
                <c:pt idx="151">
                  <c:v>211</c:v>
                </c:pt>
                <c:pt idx="152">
                  <c:v>211</c:v>
                </c:pt>
                <c:pt idx="153">
                  <c:v>211</c:v>
                </c:pt>
                <c:pt idx="154">
                  <c:v>212</c:v>
                </c:pt>
                <c:pt idx="155">
                  <c:v>215</c:v>
                </c:pt>
                <c:pt idx="156">
                  <c:v>216</c:v>
                </c:pt>
                <c:pt idx="157">
                  <c:v>218</c:v>
                </c:pt>
                <c:pt idx="158">
                  <c:v>219</c:v>
                </c:pt>
                <c:pt idx="159">
                  <c:v>224</c:v>
                </c:pt>
                <c:pt idx="160">
                  <c:v>223</c:v>
                </c:pt>
                <c:pt idx="161">
                  <c:v>223</c:v>
                </c:pt>
                <c:pt idx="162">
                  <c:v>225</c:v>
                </c:pt>
                <c:pt idx="163">
                  <c:v>224</c:v>
                </c:pt>
                <c:pt idx="164">
                  <c:v>224</c:v>
                </c:pt>
                <c:pt idx="165">
                  <c:v>226</c:v>
                </c:pt>
                <c:pt idx="166">
                  <c:v>226</c:v>
                </c:pt>
                <c:pt idx="167">
                  <c:v>226</c:v>
                </c:pt>
                <c:pt idx="168">
                  <c:v>226</c:v>
                </c:pt>
                <c:pt idx="169">
                  <c:v>231</c:v>
                </c:pt>
                <c:pt idx="170">
                  <c:v>234</c:v>
                </c:pt>
                <c:pt idx="171">
                  <c:v>234</c:v>
                </c:pt>
                <c:pt idx="172">
                  <c:v>235</c:v>
                </c:pt>
                <c:pt idx="173">
                  <c:v>237</c:v>
                </c:pt>
                <c:pt idx="174">
                  <c:v>238</c:v>
                </c:pt>
                <c:pt idx="175">
                  <c:v>240</c:v>
                </c:pt>
                <c:pt idx="176">
                  <c:v>243</c:v>
                </c:pt>
                <c:pt idx="177">
                  <c:v>243</c:v>
                </c:pt>
                <c:pt idx="178">
                  <c:v>243</c:v>
                </c:pt>
                <c:pt idx="179">
                  <c:v>249</c:v>
                </c:pt>
                <c:pt idx="180">
                  <c:v>248</c:v>
                </c:pt>
                <c:pt idx="181">
                  <c:v>249</c:v>
                </c:pt>
                <c:pt idx="182">
                  <c:v>250</c:v>
                </c:pt>
                <c:pt idx="183">
                  <c:v>250</c:v>
                </c:pt>
                <c:pt idx="184">
                  <c:v>251</c:v>
                </c:pt>
                <c:pt idx="185">
                  <c:v>254</c:v>
                </c:pt>
              </c:numCache>
            </c:numRef>
          </c:val>
        </c:ser>
        <c:ser>
          <c:idx val="14"/>
          <c:order val="3"/>
          <c:tx>
            <c:v>Bookmarks</c:v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Sheet1!$A$2:$A$180</c:f>
              <c:numCache>
                <c:formatCode>mmm\ dd</c:formatCode>
                <c:ptCount val="179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</c:numCache>
            </c:numRef>
          </c:cat>
          <c:val>
            <c:numRef>
              <c:f>Sheet1!$P$2:$P$187</c:f>
              <c:numCache>
                <c:formatCode>General</c:formatCode>
                <c:ptCount val="186"/>
                <c:pt idx="1">
                  <c:v>21</c:v>
                </c:pt>
                <c:pt idx="3">
                  <c:v>40</c:v>
                </c:pt>
                <c:pt idx="4">
                  <c:v>46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46</c:v>
                </c:pt>
                <c:pt idx="9">
                  <c:v>48</c:v>
                </c:pt>
                <c:pt idx="10">
                  <c:v>50</c:v>
                </c:pt>
                <c:pt idx="11">
                  <c:v>54</c:v>
                </c:pt>
                <c:pt idx="12">
                  <c:v>55</c:v>
                </c:pt>
                <c:pt idx="13">
                  <c:v>55</c:v>
                </c:pt>
                <c:pt idx="14">
                  <c:v>55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62</c:v>
                </c:pt>
                <c:pt idx="19">
                  <c:v>62</c:v>
                </c:pt>
                <c:pt idx="20">
                  <c:v>62</c:v>
                </c:pt>
                <c:pt idx="21">
                  <c:v>66</c:v>
                </c:pt>
                <c:pt idx="22">
                  <c:v>69</c:v>
                </c:pt>
                <c:pt idx="23">
                  <c:v>70</c:v>
                </c:pt>
                <c:pt idx="24">
                  <c:v>71</c:v>
                </c:pt>
                <c:pt idx="25">
                  <c:v>72</c:v>
                </c:pt>
                <c:pt idx="26">
                  <c:v>73</c:v>
                </c:pt>
                <c:pt idx="27">
                  <c:v>74</c:v>
                </c:pt>
                <c:pt idx="28">
                  <c:v>75</c:v>
                </c:pt>
                <c:pt idx="29">
                  <c:v>75</c:v>
                </c:pt>
                <c:pt idx="30">
                  <c:v>75</c:v>
                </c:pt>
                <c:pt idx="31">
                  <c:v>75</c:v>
                </c:pt>
                <c:pt idx="32">
                  <c:v>75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77</c:v>
                </c:pt>
                <c:pt idx="39">
                  <c:v>77</c:v>
                </c:pt>
                <c:pt idx="40">
                  <c:v>77</c:v>
                </c:pt>
                <c:pt idx="41">
                  <c:v>77</c:v>
                </c:pt>
                <c:pt idx="42">
                  <c:v>77</c:v>
                </c:pt>
                <c:pt idx="43">
                  <c:v>80</c:v>
                </c:pt>
                <c:pt idx="44">
                  <c:v>81</c:v>
                </c:pt>
                <c:pt idx="45">
                  <c:v>81</c:v>
                </c:pt>
                <c:pt idx="46">
                  <c:v>81</c:v>
                </c:pt>
                <c:pt idx="47">
                  <c:v>81</c:v>
                </c:pt>
                <c:pt idx="48">
                  <c:v>81</c:v>
                </c:pt>
                <c:pt idx="49">
                  <c:v>81</c:v>
                </c:pt>
                <c:pt idx="50">
                  <c:v>81</c:v>
                </c:pt>
                <c:pt idx="51">
                  <c:v>82</c:v>
                </c:pt>
                <c:pt idx="52">
                  <c:v>82</c:v>
                </c:pt>
                <c:pt idx="53">
                  <c:v>82</c:v>
                </c:pt>
                <c:pt idx="54">
                  <c:v>82</c:v>
                </c:pt>
                <c:pt idx="55">
                  <c:v>83</c:v>
                </c:pt>
                <c:pt idx="56">
                  <c:v>83</c:v>
                </c:pt>
                <c:pt idx="57">
                  <c:v>83</c:v>
                </c:pt>
                <c:pt idx="58">
                  <c:v>83</c:v>
                </c:pt>
                <c:pt idx="59">
                  <c:v>83</c:v>
                </c:pt>
                <c:pt idx="60">
                  <c:v>83</c:v>
                </c:pt>
                <c:pt idx="61">
                  <c:v>83</c:v>
                </c:pt>
                <c:pt idx="62">
                  <c:v>84</c:v>
                </c:pt>
                <c:pt idx="63">
                  <c:v>84</c:v>
                </c:pt>
                <c:pt idx="64">
                  <c:v>85</c:v>
                </c:pt>
                <c:pt idx="65">
                  <c:v>86</c:v>
                </c:pt>
                <c:pt idx="66">
                  <c:v>88</c:v>
                </c:pt>
                <c:pt idx="67">
                  <c:v>89</c:v>
                </c:pt>
                <c:pt idx="68">
                  <c:v>89</c:v>
                </c:pt>
                <c:pt idx="69">
                  <c:v>89</c:v>
                </c:pt>
                <c:pt idx="70">
                  <c:v>89</c:v>
                </c:pt>
                <c:pt idx="71">
                  <c:v>89</c:v>
                </c:pt>
                <c:pt idx="72">
                  <c:v>89</c:v>
                </c:pt>
                <c:pt idx="73">
                  <c:v>90</c:v>
                </c:pt>
                <c:pt idx="74">
                  <c:v>90</c:v>
                </c:pt>
                <c:pt idx="75">
                  <c:v>90</c:v>
                </c:pt>
                <c:pt idx="76">
                  <c:v>90</c:v>
                </c:pt>
                <c:pt idx="77">
                  <c:v>90</c:v>
                </c:pt>
                <c:pt idx="78">
                  <c:v>90</c:v>
                </c:pt>
                <c:pt idx="79">
                  <c:v>92</c:v>
                </c:pt>
                <c:pt idx="80">
                  <c:v>92</c:v>
                </c:pt>
                <c:pt idx="81">
                  <c:v>92</c:v>
                </c:pt>
                <c:pt idx="82">
                  <c:v>93</c:v>
                </c:pt>
                <c:pt idx="83">
                  <c:v>93</c:v>
                </c:pt>
                <c:pt idx="84">
                  <c:v>93</c:v>
                </c:pt>
                <c:pt idx="85">
                  <c:v>93</c:v>
                </c:pt>
                <c:pt idx="86">
                  <c:v>93</c:v>
                </c:pt>
                <c:pt idx="87">
                  <c:v>93</c:v>
                </c:pt>
                <c:pt idx="88">
                  <c:v>94</c:v>
                </c:pt>
                <c:pt idx="89">
                  <c:v>96</c:v>
                </c:pt>
                <c:pt idx="90">
                  <c:v>96</c:v>
                </c:pt>
                <c:pt idx="91">
                  <c:v>96</c:v>
                </c:pt>
                <c:pt idx="92">
                  <c:v>96</c:v>
                </c:pt>
                <c:pt idx="93">
                  <c:v>96</c:v>
                </c:pt>
                <c:pt idx="94">
                  <c:v>96</c:v>
                </c:pt>
                <c:pt idx="95">
                  <c:v>96</c:v>
                </c:pt>
                <c:pt idx="96">
                  <c:v>96</c:v>
                </c:pt>
                <c:pt idx="97">
                  <c:v>96</c:v>
                </c:pt>
                <c:pt idx="98">
                  <c:v>96</c:v>
                </c:pt>
                <c:pt idx="99">
                  <c:v>96</c:v>
                </c:pt>
                <c:pt idx="100">
                  <c:v>96</c:v>
                </c:pt>
                <c:pt idx="101">
                  <c:v>96</c:v>
                </c:pt>
                <c:pt idx="102">
                  <c:v>96</c:v>
                </c:pt>
                <c:pt idx="103">
                  <c:v>96</c:v>
                </c:pt>
                <c:pt idx="104">
                  <c:v>96</c:v>
                </c:pt>
                <c:pt idx="105">
                  <c:v>96</c:v>
                </c:pt>
                <c:pt idx="106">
                  <c:v>96</c:v>
                </c:pt>
                <c:pt idx="107">
                  <c:v>96</c:v>
                </c:pt>
                <c:pt idx="108">
                  <c:v>97</c:v>
                </c:pt>
                <c:pt idx="109">
                  <c:v>97</c:v>
                </c:pt>
                <c:pt idx="110">
                  <c:v>97</c:v>
                </c:pt>
                <c:pt idx="111">
                  <c:v>97</c:v>
                </c:pt>
                <c:pt idx="112">
                  <c:v>98</c:v>
                </c:pt>
                <c:pt idx="113">
                  <c:v>98</c:v>
                </c:pt>
                <c:pt idx="114">
                  <c:v>99</c:v>
                </c:pt>
                <c:pt idx="115">
                  <c:v>99</c:v>
                </c:pt>
                <c:pt idx="116">
                  <c:v>99</c:v>
                </c:pt>
                <c:pt idx="117">
                  <c:v>100</c:v>
                </c:pt>
                <c:pt idx="118">
                  <c:v>101</c:v>
                </c:pt>
                <c:pt idx="119">
                  <c:v>101</c:v>
                </c:pt>
                <c:pt idx="120">
                  <c:v>101</c:v>
                </c:pt>
                <c:pt idx="121">
                  <c:v>101</c:v>
                </c:pt>
                <c:pt idx="122">
                  <c:v>101</c:v>
                </c:pt>
                <c:pt idx="123">
                  <c:v>102</c:v>
                </c:pt>
                <c:pt idx="124">
                  <c:v>104</c:v>
                </c:pt>
                <c:pt idx="125">
                  <c:v>105</c:v>
                </c:pt>
                <c:pt idx="126">
                  <c:v>105</c:v>
                </c:pt>
                <c:pt idx="127">
                  <c:v>105</c:v>
                </c:pt>
                <c:pt idx="128">
                  <c:v>105</c:v>
                </c:pt>
                <c:pt idx="129">
                  <c:v>105</c:v>
                </c:pt>
                <c:pt idx="130">
                  <c:v>106</c:v>
                </c:pt>
                <c:pt idx="131">
                  <c:v>108</c:v>
                </c:pt>
                <c:pt idx="132">
                  <c:v>109</c:v>
                </c:pt>
                <c:pt idx="133">
                  <c:v>112</c:v>
                </c:pt>
                <c:pt idx="134">
                  <c:v>115</c:v>
                </c:pt>
                <c:pt idx="135">
                  <c:v>116</c:v>
                </c:pt>
                <c:pt idx="136">
                  <c:v>116</c:v>
                </c:pt>
                <c:pt idx="137">
                  <c:v>118</c:v>
                </c:pt>
                <c:pt idx="138">
                  <c:v>119</c:v>
                </c:pt>
                <c:pt idx="139">
                  <c:v>120</c:v>
                </c:pt>
                <c:pt idx="140">
                  <c:v>125</c:v>
                </c:pt>
                <c:pt idx="141">
                  <c:v>127</c:v>
                </c:pt>
                <c:pt idx="142">
                  <c:v>127</c:v>
                </c:pt>
                <c:pt idx="143">
                  <c:v>128</c:v>
                </c:pt>
                <c:pt idx="144">
                  <c:v>130</c:v>
                </c:pt>
                <c:pt idx="145">
                  <c:v>130</c:v>
                </c:pt>
                <c:pt idx="146">
                  <c:v>130</c:v>
                </c:pt>
                <c:pt idx="147">
                  <c:v>130</c:v>
                </c:pt>
                <c:pt idx="148">
                  <c:v>133</c:v>
                </c:pt>
                <c:pt idx="149">
                  <c:v>131</c:v>
                </c:pt>
                <c:pt idx="150">
                  <c:v>131</c:v>
                </c:pt>
                <c:pt idx="151">
                  <c:v>131</c:v>
                </c:pt>
                <c:pt idx="152">
                  <c:v>131</c:v>
                </c:pt>
                <c:pt idx="153">
                  <c:v>131</c:v>
                </c:pt>
                <c:pt idx="154">
                  <c:v>132</c:v>
                </c:pt>
                <c:pt idx="155">
                  <c:v>133</c:v>
                </c:pt>
                <c:pt idx="156">
                  <c:v>134</c:v>
                </c:pt>
                <c:pt idx="157">
                  <c:v>137</c:v>
                </c:pt>
                <c:pt idx="158">
                  <c:v>137</c:v>
                </c:pt>
                <c:pt idx="159">
                  <c:v>137</c:v>
                </c:pt>
                <c:pt idx="160">
                  <c:v>137</c:v>
                </c:pt>
                <c:pt idx="161">
                  <c:v>137</c:v>
                </c:pt>
                <c:pt idx="162">
                  <c:v>138</c:v>
                </c:pt>
                <c:pt idx="163">
                  <c:v>139</c:v>
                </c:pt>
                <c:pt idx="164">
                  <c:v>141</c:v>
                </c:pt>
                <c:pt idx="165">
                  <c:v>143</c:v>
                </c:pt>
                <c:pt idx="166">
                  <c:v>144</c:v>
                </c:pt>
                <c:pt idx="167">
                  <c:v>144</c:v>
                </c:pt>
                <c:pt idx="168">
                  <c:v>144</c:v>
                </c:pt>
                <c:pt idx="169">
                  <c:v>152</c:v>
                </c:pt>
                <c:pt idx="170">
                  <c:v>152</c:v>
                </c:pt>
                <c:pt idx="171">
                  <c:v>155</c:v>
                </c:pt>
                <c:pt idx="172">
                  <c:v>155</c:v>
                </c:pt>
                <c:pt idx="173">
                  <c:v>155</c:v>
                </c:pt>
                <c:pt idx="174">
                  <c:v>155</c:v>
                </c:pt>
                <c:pt idx="175">
                  <c:v>155</c:v>
                </c:pt>
                <c:pt idx="176">
                  <c:v>156</c:v>
                </c:pt>
                <c:pt idx="177">
                  <c:v>156</c:v>
                </c:pt>
                <c:pt idx="178">
                  <c:v>156</c:v>
                </c:pt>
                <c:pt idx="179">
                  <c:v>156</c:v>
                </c:pt>
                <c:pt idx="180">
                  <c:v>157</c:v>
                </c:pt>
                <c:pt idx="181">
                  <c:v>158</c:v>
                </c:pt>
                <c:pt idx="182">
                  <c:v>161</c:v>
                </c:pt>
                <c:pt idx="183">
                  <c:v>161</c:v>
                </c:pt>
                <c:pt idx="184">
                  <c:v>165</c:v>
                </c:pt>
                <c:pt idx="185">
                  <c:v>167</c:v>
                </c:pt>
              </c:numCache>
            </c:numRef>
          </c:val>
        </c:ser>
        <c:ser>
          <c:idx val="16"/>
          <c:order val="4"/>
          <c:tx>
            <c:strRef>
              <c:f>Sheet1!$R$1</c:f>
              <c:strCache>
                <c:ptCount val="1"/>
                <c:pt idx="0">
                  <c:v>Albums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Sheet1!$A$2:$A$180</c:f>
              <c:numCache>
                <c:formatCode>mmm\ dd</c:formatCode>
                <c:ptCount val="179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</c:numCache>
            </c:numRef>
          </c:cat>
          <c:val>
            <c:numRef>
              <c:f>Sheet1!$R$2:$R$187</c:f>
              <c:numCache>
                <c:formatCode>General</c:formatCode>
                <c:ptCount val="186"/>
                <c:pt idx="1">
                  <c:v>15</c:v>
                </c:pt>
                <c:pt idx="4">
                  <c:v>25</c:v>
                </c:pt>
                <c:pt idx="5">
                  <c:v>31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36</c:v>
                </c:pt>
                <c:pt idx="30">
                  <c:v>37</c:v>
                </c:pt>
                <c:pt idx="31">
                  <c:v>42</c:v>
                </c:pt>
                <c:pt idx="32">
                  <c:v>42</c:v>
                </c:pt>
                <c:pt idx="33">
                  <c:v>43</c:v>
                </c:pt>
                <c:pt idx="34">
                  <c:v>43</c:v>
                </c:pt>
                <c:pt idx="35">
                  <c:v>43</c:v>
                </c:pt>
                <c:pt idx="36">
                  <c:v>43</c:v>
                </c:pt>
                <c:pt idx="37">
                  <c:v>43</c:v>
                </c:pt>
                <c:pt idx="38">
                  <c:v>43</c:v>
                </c:pt>
                <c:pt idx="39">
                  <c:v>43</c:v>
                </c:pt>
                <c:pt idx="40">
                  <c:v>43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46</c:v>
                </c:pt>
                <c:pt idx="50">
                  <c:v>46</c:v>
                </c:pt>
                <c:pt idx="51">
                  <c:v>46</c:v>
                </c:pt>
                <c:pt idx="52">
                  <c:v>46</c:v>
                </c:pt>
                <c:pt idx="53">
                  <c:v>47</c:v>
                </c:pt>
                <c:pt idx="54">
                  <c:v>47</c:v>
                </c:pt>
                <c:pt idx="55">
                  <c:v>48</c:v>
                </c:pt>
                <c:pt idx="56">
                  <c:v>48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0">
                  <c:v>48</c:v>
                </c:pt>
                <c:pt idx="61">
                  <c:v>48</c:v>
                </c:pt>
                <c:pt idx="62">
                  <c:v>48</c:v>
                </c:pt>
                <c:pt idx="63">
                  <c:v>48</c:v>
                </c:pt>
                <c:pt idx="64">
                  <c:v>49</c:v>
                </c:pt>
                <c:pt idx="65">
                  <c:v>49</c:v>
                </c:pt>
                <c:pt idx="66">
                  <c:v>49</c:v>
                </c:pt>
                <c:pt idx="67">
                  <c:v>49</c:v>
                </c:pt>
                <c:pt idx="68">
                  <c:v>49</c:v>
                </c:pt>
                <c:pt idx="69">
                  <c:v>49</c:v>
                </c:pt>
                <c:pt idx="70">
                  <c:v>49</c:v>
                </c:pt>
                <c:pt idx="71">
                  <c:v>49</c:v>
                </c:pt>
                <c:pt idx="72">
                  <c:v>49</c:v>
                </c:pt>
                <c:pt idx="73">
                  <c:v>49</c:v>
                </c:pt>
                <c:pt idx="74">
                  <c:v>49</c:v>
                </c:pt>
                <c:pt idx="75">
                  <c:v>49</c:v>
                </c:pt>
                <c:pt idx="76">
                  <c:v>49</c:v>
                </c:pt>
                <c:pt idx="77">
                  <c:v>49</c:v>
                </c:pt>
                <c:pt idx="78">
                  <c:v>49</c:v>
                </c:pt>
                <c:pt idx="79">
                  <c:v>49</c:v>
                </c:pt>
                <c:pt idx="80">
                  <c:v>49</c:v>
                </c:pt>
                <c:pt idx="81">
                  <c:v>49</c:v>
                </c:pt>
                <c:pt idx="82">
                  <c:v>49</c:v>
                </c:pt>
                <c:pt idx="83">
                  <c:v>49</c:v>
                </c:pt>
                <c:pt idx="84">
                  <c:v>49</c:v>
                </c:pt>
                <c:pt idx="85">
                  <c:v>49</c:v>
                </c:pt>
                <c:pt idx="86">
                  <c:v>49</c:v>
                </c:pt>
                <c:pt idx="87">
                  <c:v>49</c:v>
                </c:pt>
                <c:pt idx="88">
                  <c:v>49</c:v>
                </c:pt>
                <c:pt idx="89">
                  <c:v>49</c:v>
                </c:pt>
                <c:pt idx="90">
                  <c:v>49</c:v>
                </c:pt>
                <c:pt idx="91">
                  <c:v>49</c:v>
                </c:pt>
                <c:pt idx="92">
                  <c:v>49</c:v>
                </c:pt>
                <c:pt idx="93">
                  <c:v>49</c:v>
                </c:pt>
                <c:pt idx="94">
                  <c:v>49</c:v>
                </c:pt>
                <c:pt idx="95">
                  <c:v>50</c:v>
                </c:pt>
                <c:pt idx="96">
                  <c:v>51</c:v>
                </c:pt>
                <c:pt idx="97">
                  <c:v>52</c:v>
                </c:pt>
                <c:pt idx="98">
                  <c:v>52</c:v>
                </c:pt>
                <c:pt idx="99">
                  <c:v>52</c:v>
                </c:pt>
                <c:pt idx="100">
                  <c:v>52</c:v>
                </c:pt>
                <c:pt idx="101">
                  <c:v>52</c:v>
                </c:pt>
                <c:pt idx="102">
                  <c:v>54</c:v>
                </c:pt>
                <c:pt idx="103">
                  <c:v>54</c:v>
                </c:pt>
                <c:pt idx="104">
                  <c:v>54</c:v>
                </c:pt>
                <c:pt idx="105">
                  <c:v>54</c:v>
                </c:pt>
                <c:pt idx="106">
                  <c:v>54</c:v>
                </c:pt>
                <c:pt idx="107">
                  <c:v>54</c:v>
                </c:pt>
                <c:pt idx="108">
                  <c:v>55</c:v>
                </c:pt>
                <c:pt idx="109">
                  <c:v>55</c:v>
                </c:pt>
                <c:pt idx="110">
                  <c:v>63</c:v>
                </c:pt>
                <c:pt idx="111">
                  <c:v>64</c:v>
                </c:pt>
                <c:pt idx="112">
                  <c:v>65</c:v>
                </c:pt>
                <c:pt idx="113">
                  <c:v>65</c:v>
                </c:pt>
                <c:pt idx="114">
                  <c:v>65</c:v>
                </c:pt>
                <c:pt idx="115">
                  <c:v>65</c:v>
                </c:pt>
                <c:pt idx="116">
                  <c:v>65</c:v>
                </c:pt>
                <c:pt idx="117">
                  <c:v>65</c:v>
                </c:pt>
                <c:pt idx="118">
                  <c:v>65</c:v>
                </c:pt>
                <c:pt idx="119">
                  <c:v>65</c:v>
                </c:pt>
                <c:pt idx="120">
                  <c:v>65</c:v>
                </c:pt>
                <c:pt idx="121">
                  <c:v>65</c:v>
                </c:pt>
                <c:pt idx="122">
                  <c:v>65</c:v>
                </c:pt>
                <c:pt idx="123">
                  <c:v>66</c:v>
                </c:pt>
                <c:pt idx="124">
                  <c:v>67</c:v>
                </c:pt>
                <c:pt idx="125">
                  <c:v>67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69</c:v>
                </c:pt>
                <c:pt idx="130">
                  <c:v>69</c:v>
                </c:pt>
                <c:pt idx="131">
                  <c:v>71</c:v>
                </c:pt>
                <c:pt idx="132">
                  <c:v>73</c:v>
                </c:pt>
                <c:pt idx="133">
                  <c:v>72</c:v>
                </c:pt>
                <c:pt idx="134">
                  <c:v>72</c:v>
                </c:pt>
                <c:pt idx="135">
                  <c:v>72</c:v>
                </c:pt>
                <c:pt idx="136">
                  <c:v>72</c:v>
                </c:pt>
                <c:pt idx="137">
                  <c:v>75</c:v>
                </c:pt>
                <c:pt idx="138">
                  <c:v>75</c:v>
                </c:pt>
                <c:pt idx="139">
                  <c:v>76</c:v>
                </c:pt>
                <c:pt idx="140">
                  <c:v>76</c:v>
                </c:pt>
                <c:pt idx="141">
                  <c:v>76</c:v>
                </c:pt>
                <c:pt idx="142">
                  <c:v>77</c:v>
                </c:pt>
                <c:pt idx="143">
                  <c:v>77</c:v>
                </c:pt>
                <c:pt idx="144">
                  <c:v>78</c:v>
                </c:pt>
                <c:pt idx="145">
                  <c:v>78</c:v>
                </c:pt>
                <c:pt idx="146">
                  <c:v>78</c:v>
                </c:pt>
                <c:pt idx="147">
                  <c:v>80</c:v>
                </c:pt>
                <c:pt idx="148">
                  <c:v>82</c:v>
                </c:pt>
                <c:pt idx="149">
                  <c:v>79</c:v>
                </c:pt>
                <c:pt idx="150">
                  <c:v>79</c:v>
                </c:pt>
                <c:pt idx="151">
                  <c:v>79</c:v>
                </c:pt>
                <c:pt idx="152">
                  <c:v>79</c:v>
                </c:pt>
                <c:pt idx="153">
                  <c:v>79</c:v>
                </c:pt>
                <c:pt idx="154">
                  <c:v>79</c:v>
                </c:pt>
                <c:pt idx="155">
                  <c:v>79</c:v>
                </c:pt>
                <c:pt idx="156">
                  <c:v>79</c:v>
                </c:pt>
                <c:pt idx="157">
                  <c:v>79</c:v>
                </c:pt>
                <c:pt idx="158">
                  <c:v>79</c:v>
                </c:pt>
                <c:pt idx="159">
                  <c:v>79</c:v>
                </c:pt>
                <c:pt idx="160">
                  <c:v>79</c:v>
                </c:pt>
                <c:pt idx="161">
                  <c:v>79</c:v>
                </c:pt>
                <c:pt idx="162">
                  <c:v>81</c:v>
                </c:pt>
                <c:pt idx="163">
                  <c:v>82</c:v>
                </c:pt>
                <c:pt idx="164">
                  <c:v>82</c:v>
                </c:pt>
                <c:pt idx="165">
                  <c:v>82</c:v>
                </c:pt>
                <c:pt idx="166">
                  <c:v>82</c:v>
                </c:pt>
                <c:pt idx="167">
                  <c:v>82</c:v>
                </c:pt>
                <c:pt idx="168">
                  <c:v>82</c:v>
                </c:pt>
                <c:pt idx="169">
                  <c:v>86</c:v>
                </c:pt>
                <c:pt idx="170">
                  <c:v>86</c:v>
                </c:pt>
                <c:pt idx="171">
                  <c:v>86</c:v>
                </c:pt>
                <c:pt idx="172">
                  <c:v>86</c:v>
                </c:pt>
                <c:pt idx="173">
                  <c:v>86</c:v>
                </c:pt>
                <c:pt idx="174">
                  <c:v>86</c:v>
                </c:pt>
                <c:pt idx="175">
                  <c:v>87</c:v>
                </c:pt>
                <c:pt idx="176">
                  <c:v>90</c:v>
                </c:pt>
                <c:pt idx="177">
                  <c:v>94</c:v>
                </c:pt>
                <c:pt idx="178">
                  <c:v>94</c:v>
                </c:pt>
                <c:pt idx="179">
                  <c:v>94</c:v>
                </c:pt>
                <c:pt idx="180">
                  <c:v>94</c:v>
                </c:pt>
                <c:pt idx="181">
                  <c:v>94</c:v>
                </c:pt>
                <c:pt idx="182">
                  <c:v>94</c:v>
                </c:pt>
                <c:pt idx="183">
                  <c:v>94</c:v>
                </c:pt>
                <c:pt idx="184">
                  <c:v>94</c:v>
                </c:pt>
                <c:pt idx="185">
                  <c:v>94</c:v>
                </c:pt>
              </c:numCache>
            </c:numRef>
          </c:val>
        </c:ser>
        <c:ser>
          <c:idx val="17"/>
          <c:order val="5"/>
          <c:tx>
            <c:strRef>
              <c:f>Sheet1!$S$1</c:f>
              <c:strCache>
                <c:ptCount val="1"/>
                <c:pt idx="0">
                  <c:v>Pages</c:v>
                </c:pt>
              </c:strCache>
            </c:strRef>
          </c:tx>
          <c:spPr>
            <a:ln w="76200">
              <a:solidFill>
                <a:srgbClr val="7030A0"/>
              </a:solidFill>
              <a:prstDash val="sysDot"/>
            </a:ln>
          </c:spPr>
          <c:marker>
            <c:symbol val="none"/>
          </c:marker>
          <c:cat>
            <c:numRef>
              <c:f>Sheet1!$A$2:$A$180</c:f>
              <c:numCache>
                <c:formatCode>mmm\ dd</c:formatCode>
                <c:ptCount val="179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</c:numCache>
            </c:numRef>
          </c:cat>
          <c:val>
            <c:numRef>
              <c:f>Sheet1!$S$2:$S$187</c:f>
              <c:numCache>
                <c:formatCode>General</c:formatCode>
                <c:ptCount val="186"/>
                <c:pt idx="1">
                  <c:v>46</c:v>
                </c:pt>
                <c:pt idx="4">
                  <c:v>29</c:v>
                </c:pt>
                <c:pt idx="5">
                  <c:v>29</c:v>
                </c:pt>
                <c:pt idx="6">
                  <c:v>29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31</c:v>
                </c:pt>
                <c:pt idx="17">
                  <c:v>32</c:v>
                </c:pt>
                <c:pt idx="18">
                  <c:v>36</c:v>
                </c:pt>
                <c:pt idx="19">
                  <c:v>37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39</c:v>
                </c:pt>
                <c:pt idx="30">
                  <c:v>39</c:v>
                </c:pt>
                <c:pt idx="31">
                  <c:v>39</c:v>
                </c:pt>
                <c:pt idx="32">
                  <c:v>39</c:v>
                </c:pt>
                <c:pt idx="33">
                  <c:v>39</c:v>
                </c:pt>
                <c:pt idx="34">
                  <c:v>39</c:v>
                </c:pt>
                <c:pt idx="35">
                  <c:v>41</c:v>
                </c:pt>
                <c:pt idx="36">
                  <c:v>55</c:v>
                </c:pt>
                <c:pt idx="37">
                  <c:v>62</c:v>
                </c:pt>
                <c:pt idx="38">
                  <c:v>62</c:v>
                </c:pt>
                <c:pt idx="39">
                  <c:v>63</c:v>
                </c:pt>
                <c:pt idx="40">
                  <c:v>63</c:v>
                </c:pt>
                <c:pt idx="41">
                  <c:v>63</c:v>
                </c:pt>
                <c:pt idx="42">
                  <c:v>63</c:v>
                </c:pt>
                <c:pt idx="43">
                  <c:v>66</c:v>
                </c:pt>
                <c:pt idx="44">
                  <c:v>66</c:v>
                </c:pt>
                <c:pt idx="45">
                  <c:v>66</c:v>
                </c:pt>
                <c:pt idx="46">
                  <c:v>66</c:v>
                </c:pt>
                <c:pt idx="47">
                  <c:v>66</c:v>
                </c:pt>
                <c:pt idx="48">
                  <c:v>66</c:v>
                </c:pt>
                <c:pt idx="49">
                  <c:v>66</c:v>
                </c:pt>
                <c:pt idx="50">
                  <c:v>66</c:v>
                </c:pt>
                <c:pt idx="51">
                  <c:v>66</c:v>
                </c:pt>
                <c:pt idx="52">
                  <c:v>66</c:v>
                </c:pt>
                <c:pt idx="53">
                  <c:v>71</c:v>
                </c:pt>
                <c:pt idx="54">
                  <c:v>71</c:v>
                </c:pt>
                <c:pt idx="55">
                  <c:v>71</c:v>
                </c:pt>
                <c:pt idx="56">
                  <c:v>71</c:v>
                </c:pt>
                <c:pt idx="57">
                  <c:v>71</c:v>
                </c:pt>
                <c:pt idx="58">
                  <c:v>71</c:v>
                </c:pt>
                <c:pt idx="59">
                  <c:v>71</c:v>
                </c:pt>
                <c:pt idx="60">
                  <c:v>71</c:v>
                </c:pt>
                <c:pt idx="61">
                  <c:v>71</c:v>
                </c:pt>
                <c:pt idx="62">
                  <c:v>71</c:v>
                </c:pt>
                <c:pt idx="63">
                  <c:v>71</c:v>
                </c:pt>
                <c:pt idx="64">
                  <c:v>73</c:v>
                </c:pt>
                <c:pt idx="65">
                  <c:v>75</c:v>
                </c:pt>
                <c:pt idx="66">
                  <c:v>75</c:v>
                </c:pt>
                <c:pt idx="67">
                  <c:v>76</c:v>
                </c:pt>
                <c:pt idx="68">
                  <c:v>76</c:v>
                </c:pt>
                <c:pt idx="69">
                  <c:v>76</c:v>
                </c:pt>
                <c:pt idx="70">
                  <c:v>76</c:v>
                </c:pt>
                <c:pt idx="71">
                  <c:v>77</c:v>
                </c:pt>
                <c:pt idx="72">
                  <c:v>79</c:v>
                </c:pt>
                <c:pt idx="73">
                  <c:v>79</c:v>
                </c:pt>
                <c:pt idx="74">
                  <c:v>79</c:v>
                </c:pt>
                <c:pt idx="75">
                  <c:v>79</c:v>
                </c:pt>
                <c:pt idx="76">
                  <c:v>79</c:v>
                </c:pt>
                <c:pt idx="77">
                  <c:v>77</c:v>
                </c:pt>
                <c:pt idx="78">
                  <c:v>78</c:v>
                </c:pt>
                <c:pt idx="79">
                  <c:v>78</c:v>
                </c:pt>
                <c:pt idx="80">
                  <c:v>78</c:v>
                </c:pt>
                <c:pt idx="81">
                  <c:v>78</c:v>
                </c:pt>
                <c:pt idx="82">
                  <c:v>78</c:v>
                </c:pt>
                <c:pt idx="83">
                  <c:v>79</c:v>
                </c:pt>
                <c:pt idx="84">
                  <c:v>79</c:v>
                </c:pt>
                <c:pt idx="85">
                  <c:v>79</c:v>
                </c:pt>
                <c:pt idx="86">
                  <c:v>79</c:v>
                </c:pt>
                <c:pt idx="87">
                  <c:v>79</c:v>
                </c:pt>
                <c:pt idx="88">
                  <c:v>79</c:v>
                </c:pt>
                <c:pt idx="89">
                  <c:v>79</c:v>
                </c:pt>
                <c:pt idx="90">
                  <c:v>79</c:v>
                </c:pt>
                <c:pt idx="91">
                  <c:v>79</c:v>
                </c:pt>
                <c:pt idx="92">
                  <c:v>79</c:v>
                </c:pt>
                <c:pt idx="93">
                  <c:v>79</c:v>
                </c:pt>
                <c:pt idx="94">
                  <c:v>79</c:v>
                </c:pt>
                <c:pt idx="95">
                  <c:v>80</c:v>
                </c:pt>
                <c:pt idx="96">
                  <c:v>80</c:v>
                </c:pt>
                <c:pt idx="97">
                  <c:v>80</c:v>
                </c:pt>
                <c:pt idx="98">
                  <c:v>80</c:v>
                </c:pt>
                <c:pt idx="99">
                  <c:v>80</c:v>
                </c:pt>
                <c:pt idx="100">
                  <c:v>80</c:v>
                </c:pt>
                <c:pt idx="101">
                  <c:v>80</c:v>
                </c:pt>
                <c:pt idx="102">
                  <c:v>80</c:v>
                </c:pt>
                <c:pt idx="103">
                  <c:v>81</c:v>
                </c:pt>
                <c:pt idx="104">
                  <c:v>81</c:v>
                </c:pt>
                <c:pt idx="105">
                  <c:v>81</c:v>
                </c:pt>
                <c:pt idx="106">
                  <c:v>81</c:v>
                </c:pt>
                <c:pt idx="107">
                  <c:v>81</c:v>
                </c:pt>
                <c:pt idx="108">
                  <c:v>81</c:v>
                </c:pt>
                <c:pt idx="109">
                  <c:v>81</c:v>
                </c:pt>
                <c:pt idx="110">
                  <c:v>81</c:v>
                </c:pt>
                <c:pt idx="111">
                  <c:v>81</c:v>
                </c:pt>
                <c:pt idx="112">
                  <c:v>82</c:v>
                </c:pt>
                <c:pt idx="113">
                  <c:v>86</c:v>
                </c:pt>
                <c:pt idx="114">
                  <c:v>86</c:v>
                </c:pt>
                <c:pt idx="115">
                  <c:v>86</c:v>
                </c:pt>
                <c:pt idx="116">
                  <c:v>86</c:v>
                </c:pt>
                <c:pt idx="117">
                  <c:v>86</c:v>
                </c:pt>
                <c:pt idx="118">
                  <c:v>86</c:v>
                </c:pt>
                <c:pt idx="119">
                  <c:v>86</c:v>
                </c:pt>
                <c:pt idx="120">
                  <c:v>86</c:v>
                </c:pt>
                <c:pt idx="121">
                  <c:v>86</c:v>
                </c:pt>
                <c:pt idx="122">
                  <c:v>86</c:v>
                </c:pt>
                <c:pt idx="123">
                  <c:v>91</c:v>
                </c:pt>
                <c:pt idx="124">
                  <c:v>93</c:v>
                </c:pt>
                <c:pt idx="125">
                  <c:v>93</c:v>
                </c:pt>
                <c:pt idx="126">
                  <c:v>97</c:v>
                </c:pt>
                <c:pt idx="127">
                  <c:v>97</c:v>
                </c:pt>
                <c:pt idx="128">
                  <c:v>97</c:v>
                </c:pt>
                <c:pt idx="129">
                  <c:v>97</c:v>
                </c:pt>
                <c:pt idx="130">
                  <c:v>97</c:v>
                </c:pt>
                <c:pt idx="131">
                  <c:v>97</c:v>
                </c:pt>
                <c:pt idx="132">
                  <c:v>97</c:v>
                </c:pt>
                <c:pt idx="133">
                  <c:v>101</c:v>
                </c:pt>
                <c:pt idx="134">
                  <c:v>101</c:v>
                </c:pt>
                <c:pt idx="135">
                  <c:v>101</c:v>
                </c:pt>
                <c:pt idx="136">
                  <c:v>101</c:v>
                </c:pt>
                <c:pt idx="137">
                  <c:v>102</c:v>
                </c:pt>
                <c:pt idx="138">
                  <c:v>103</c:v>
                </c:pt>
                <c:pt idx="139">
                  <c:v>103</c:v>
                </c:pt>
                <c:pt idx="140">
                  <c:v>103</c:v>
                </c:pt>
                <c:pt idx="141">
                  <c:v>104</c:v>
                </c:pt>
                <c:pt idx="142">
                  <c:v>104</c:v>
                </c:pt>
                <c:pt idx="143">
                  <c:v>104</c:v>
                </c:pt>
                <c:pt idx="144">
                  <c:v>104</c:v>
                </c:pt>
                <c:pt idx="145">
                  <c:v>104</c:v>
                </c:pt>
                <c:pt idx="146">
                  <c:v>104</c:v>
                </c:pt>
                <c:pt idx="147">
                  <c:v>106</c:v>
                </c:pt>
                <c:pt idx="148">
                  <c:v>106</c:v>
                </c:pt>
                <c:pt idx="149">
                  <c:v>105</c:v>
                </c:pt>
                <c:pt idx="150">
                  <c:v>105</c:v>
                </c:pt>
                <c:pt idx="151">
                  <c:v>105</c:v>
                </c:pt>
                <c:pt idx="152">
                  <c:v>105</c:v>
                </c:pt>
                <c:pt idx="153">
                  <c:v>105</c:v>
                </c:pt>
                <c:pt idx="154">
                  <c:v>105</c:v>
                </c:pt>
                <c:pt idx="155">
                  <c:v>106</c:v>
                </c:pt>
                <c:pt idx="156">
                  <c:v>106</c:v>
                </c:pt>
                <c:pt idx="157">
                  <c:v>107</c:v>
                </c:pt>
                <c:pt idx="158">
                  <c:v>107</c:v>
                </c:pt>
                <c:pt idx="159">
                  <c:v>107</c:v>
                </c:pt>
                <c:pt idx="160">
                  <c:v>107</c:v>
                </c:pt>
                <c:pt idx="161">
                  <c:v>107</c:v>
                </c:pt>
                <c:pt idx="162">
                  <c:v>107</c:v>
                </c:pt>
                <c:pt idx="163">
                  <c:v>107</c:v>
                </c:pt>
                <c:pt idx="164">
                  <c:v>107</c:v>
                </c:pt>
                <c:pt idx="165">
                  <c:v>107</c:v>
                </c:pt>
                <c:pt idx="166">
                  <c:v>107</c:v>
                </c:pt>
                <c:pt idx="167">
                  <c:v>107</c:v>
                </c:pt>
                <c:pt idx="168">
                  <c:v>107</c:v>
                </c:pt>
                <c:pt idx="169">
                  <c:v>107</c:v>
                </c:pt>
                <c:pt idx="170">
                  <c:v>107</c:v>
                </c:pt>
                <c:pt idx="171">
                  <c:v>107</c:v>
                </c:pt>
                <c:pt idx="172">
                  <c:v>107</c:v>
                </c:pt>
                <c:pt idx="173">
                  <c:v>107</c:v>
                </c:pt>
                <c:pt idx="174">
                  <c:v>107</c:v>
                </c:pt>
                <c:pt idx="175">
                  <c:v>108</c:v>
                </c:pt>
                <c:pt idx="176">
                  <c:v>111</c:v>
                </c:pt>
                <c:pt idx="177">
                  <c:v>111</c:v>
                </c:pt>
                <c:pt idx="178">
                  <c:v>111</c:v>
                </c:pt>
                <c:pt idx="179">
                  <c:v>113</c:v>
                </c:pt>
                <c:pt idx="180">
                  <c:v>117</c:v>
                </c:pt>
                <c:pt idx="181">
                  <c:v>117</c:v>
                </c:pt>
                <c:pt idx="182">
                  <c:v>117</c:v>
                </c:pt>
                <c:pt idx="183">
                  <c:v>117</c:v>
                </c:pt>
                <c:pt idx="184">
                  <c:v>117</c:v>
                </c:pt>
                <c:pt idx="185">
                  <c:v>117</c:v>
                </c:pt>
              </c:numCache>
            </c:numRef>
          </c:val>
        </c:ser>
        <c:ser>
          <c:idx val="24"/>
          <c:order val="6"/>
          <c:tx>
            <c:v>Groups</c:v>
          </c:tx>
          <c:spPr>
            <a:ln w="76200">
              <a:noFill/>
            </a:ln>
          </c:spPr>
          <c:marker>
            <c:symbol val="square"/>
            <c:size val="3"/>
            <c:spPr>
              <a:solidFill>
                <a:srgbClr val="FFFF00"/>
              </a:solidFill>
              <a:ln w="0">
                <a:solidFill>
                  <a:srgbClr val="FFFF00"/>
                </a:solidFill>
              </a:ln>
            </c:spPr>
          </c:marker>
          <c:cat>
            <c:numRef>
              <c:f>Sheet1!$A$2:$A$180</c:f>
              <c:numCache>
                <c:formatCode>mmm\ dd</c:formatCode>
                <c:ptCount val="179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</c:numCache>
            </c:numRef>
          </c:cat>
          <c:val>
            <c:numRef>
              <c:f>Sheet1!$Z$2:$Z$187</c:f>
              <c:numCache>
                <c:formatCode>General</c:formatCode>
                <c:ptCount val="186"/>
                <c:pt idx="0">
                  <c:v>20</c:v>
                </c:pt>
                <c:pt idx="1">
                  <c:v>27</c:v>
                </c:pt>
                <c:pt idx="2">
                  <c:v>29</c:v>
                </c:pt>
                <c:pt idx="3">
                  <c:v>35</c:v>
                </c:pt>
                <c:pt idx="4">
                  <c:v>53</c:v>
                </c:pt>
                <c:pt idx="5">
                  <c:v>58</c:v>
                </c:pt>
                <c:pt idx="6">
                  <c:v>58</c:v>
                </c:pt>
                <c:pt idx="7">
                  <c:v>58</c:v>
                </c:pt>
                <c:pt idx="8">
                  <c:v>59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62</c:v>
                </c:pt>
                <c:pt idx="15">
                  <c:v>64</c:v>
                </c:pt>
                <c:pt idx="16">
                  <c:v>65</c:v>
                </c:pt>
                <c:pt idx="17">
                  <c:v>66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68</c:v>
                </c:pt>
                <c:pt idx="22">
                  <c:v>69</c:v>
                </c:pt>
                <c:pt idx="23">
                  <c:v>71</c:v>
                </c:pt>
                <c:pt idx="24">
                  <c:v>72</c:v>
                </c:pt>
                <c:pt idx="25">
                  <c:v>72</c:v>
                </c:pt>
                <c:pt idx="26">
                  <c:v>72</c:v>
                </c:pt>
                <c:pt idx="27">
                  <c:v>73</c:v>
                </c:pt>
                <c:pt idx="28">
                  <c:v>73</c:v>
                </c:pt>
                <c:pt idx="29">
                  <c:v>73</c:v>
                </c:pt>
                <c:pt idx="30">
                  <c:v>74</c:v>
                </c:pt>
                <c:pt idx="31">
                  <c:v>75</c:v>
                </c:pt>
                <c:pt idx="32">
                  <c:v>76</c:v>
                </c:pt>
                <c:pt idx="33">
                  <c:v>76</c:v>
                </c:pt>
                <c:pt idx="34">
                  <c:v>76</c:v>
                </c:pt>
                <c:pt idx="35">
                  <c:v>76</c:v>
                </c:pt>
                <c:pt idx="36">
                  <c:v>77</c:v>
                </c:pt>
                <c:pt idx="37">
                  <c:v>77</c:v>
                </c:pt>
                <c:pt idx="38">
                  <c:v>77</c:v>
                </c:pt>
                <c:pt idx="39">
                  <c:v>78</c:v>
                </c:pt>
                <c:pt idx="40">
                  <c:v>78</c:v>
                </c:pt>
                <c:pt idx="41">
                  <c:v>78</c:v>
                </c:pt>
                <c:pt idx="42">
                  <c:v>79</c:v>
                </c:pt>
                <c:pt idx="43">
                  <c:v>79</c:v>
                </c:pt>
                <c:pt idx="44">
                  <c:v>79</c:v>
                </c:pt>
                <c:pt idx="45">
                  <c:v>79</c:v>
                </c:pt>
                <c:pt idx="46">
                  <c:v>79</c:v>
                </c:pt>
                <c:pt idx="47">
                  <c:v>79</c:v>
                </c:pt>
                <c:pt idx="48">
                  <c:v>79</c:v>
                </c:pt>
                <c:pt idx="49">
                  <c:v>79</c:v>
                </c:pt>
                <c:pt idx="50">
                  <c:v>79</c:v>
                </c:pt>
                <c:pt idx="51">
                  <c:v>82</c:v>
                </c:pt>
                <c:pt idx="52">
                  <c:v>83</c:v>
                </c:pt>
                <c:pt idx="53">
                  <c:v>83</c:v>
                </c:pt>
                <c:pt idx="54">
                  <c:v>83</c:v>
                </c:pt>
                <c:pt idx="55">
                  <c:v>85</c:v>
                </c:pt>
                <c:pt idx="56">
                  <c:v>85</c:v>
                </c:pt>
                <c:pt idx="57">
                  <c:v>85</c:v>
                </c:pt>
                <c:pt idx="58">
                  <c:v>85</c:v>
                </c:pt>
                <c:pt idx="59">
                  <c:v>85</c:v>
                </c:pt>
                <c:pt idx="60">
                  <c:v>85</c:v>
                </c:pt>
                <c:pt idx="61">
                  <c:v>85</c:v>
                </c:pt>
                <c:pt idx="62">
                  <c:v>85</c:v>
                </c:pt>
                <c:pt idx="63">
                  <c:v>85</c:v>
                </c:pt>
                <c:pt idx="64">
                  <c:v>87</c:v>
                </c:pt>
                <c:pt idx="65">
                  <c:v>88</c:v>
                </c:pt>
                <c:pt idx="66">
                  <c:v>88</c:v>
                </c:pt>
                <c:pt idx="67">
                  <c:v>89</c:v>
                </c:pt>
                <c:pt idx="68">
                  <c:v>89</c:v>
                </c:pt>
                <c:pt idx="69">
                  <c:v>89</c:v>
                </c:pt>
                <c:pt idx="70">
                  <c:v>89</c:v>
                </c:pt>
                <c:pt idx="71">
                  <c:v>89</c:v>
                </c:pt>
                <c:pt idx="72">
                  <c:v>89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88</c:v>
                </c:pt>
                <c:pt idx="77">
                  <c:v>89</c:v>
                </c:pt>
                <c:pt idx="79">
                  <c:v>90</c:v>
                </c:pt>
                <c:pt idx="80">
                  <c:v>90</c:v>
                </c:pt>
                <c:pt idx="81">
                  <c:v>90</c:v>
                </c:pt>
                <c:pt idx="82">
                  <c:v>91</c:v>
                </c:pt>
                <c:pt idx="83">
                  <c:v>94</c:v>
                </c:pt>
                <c:pt idx="84">
                  <c:v>94</c:v>
                </c:pt>
                <c:pt idx="85">
                  <c:v>94</c:v>
                </c:pt>
                <c:pt idx="86">
                  <c:v>94</c:v>
                </c:pt>
                <c:pt idx="87">
                  <c:v>94</c:v>
                </c:pt>
                <c:pt idx="88">
                  <c:v>95</c:v>
                </c:pt>
                <c:pt idx="89">
                  <c:v>95</c:v>
                </c:pt>
                <c:pt idx="90">
                  <c:v>95</c:v>
                </c:pt>
                <c:pt idx="91">
                  <c:v>95</c:v>
                </c:pt>
                <c:pt idx="92">
                  <c:v>95</c:v>
                </c:pt>
                <c:pt idx="93">
                  <c:v>95</c:v>
                </c:pt>
                <c:pt idx="94">
                  <c:v>95</c:v>
                </c:pt>
                <c:pt idx="95">
                  <c:v>96</c:v>
                </c:pt>
                <c:pt idx="96">
                  <c:v>96</c:v>
                </c:pt>
                <c:pt idx="97">
                  <c:v>96</c:v>
                </c:pt>
                <c:pt idx="98">
                  <c:v>96</c:v>
                </c:pt>
                <c:pt idx="99">
                  <c:v>96</c:v>
                </c:pt>
                <c:pt idx="100">
                  <c:v>96</c:v>
                </c:pt>
                <c:pt idx="101">
                  <c:v>97</c:v>
                </c:pt>
                <c:pt idx="102">
                  <c:v>97</c:v>
                </c:pt>
                <c:pt idx="103">
                  <c:v>97</c:v>
                </c:pt>
                <c:pt idx="104">
                  <c:v>97</c:v>
                </c:pt>
                <c:pt idx="105">
                  <c:v>99</c:v>
                </c:pt>
                <c:pt idx="106">
                  <c:v>99</c:v>
                </c:pt>
                <c:pt idx="107">
                  <c:v>99</c:v>
                </c:pt>
                <c:pt idx="108">
                  <c:v>100</c:v>
                </c:pt>
                <c:pt idx="109">
                  <c:v>101</c:v>
                </c:pt>
                <c:pt idx="110">
                  <c:v>105</c:v>
                </c:pt>
                <c:pt idx="111">
                  <c:v>105</c:v>
                </c:pt>
                <c:pt idx="112">
                  <c:v>107</c:v>
                </c:pt>
                <c:pt idx="113">
                  <c:v>107</c:v>
                </c:pt>
                <c:pt idx="114">
                  <c:v>109</c:v>
                </c:pt>
                <c:pt idx="115">
                  <c:v>109</c:v>
                </c:pt>
                <c:pt idx="116">
                  <c:v>109</c:v>
                </c:pt>
                <c:pt idx="117">
                  <c:v>112</c:v>
                </c:pt>
                <c:pt idx="118">
                  <c:v>112</c:v>
                </c:pt>
                <c:pt idx="119">
                  <c:v>112</c:v>
                </c:pt>
                <c:pt idx="120">
                  <c:v>112</c:v>
                </c:pt>
                <c:pt idx="121">
                  <c:v>112</c:v>
                </c:pt>
                <c:pt idx="122">
                  <c:v>112</c:v>
                </c:pt>
                <c:pt idx="123">
                  <c:v>113</c:v>
                </c:pt>
                <c:pt idx="124">
                  <c:v>114</c:v>
                </c:pt>
                <c:pt idx="125">
                  <c:v>117</c:v>
                </c:pt>
                <c:pt idx="126">
                  <c:v>119</c:v>
                </c:pt>
                <c:pt idx="127">
                  <c:v>119</c:v>
                </c:pt>
                <c:pt idx="128">
                  <c:v>119</c:v>
                </c:pt>
                <c:pt idx="129">
                  <c:v>121</c:v>
                </c:pt>
                <c:pt idx="130">
                  <c:v>121</c:v>
                </c:pt>
                <c:pt idx="131">
                  <c:v>121</c:v>
                </c:pt>
                <c:pt idx="132">
                  <c:v>123</c:v>
                </c:pt>
                <c:pt idx="133">
                  <c:v>120</c:v>
                </c:pt>
                <c:pt idx="134">
                  <c:v>120</c:v>
                </c:pt>
                <c:pt idx="135">
                  <c:v>120</c:v>
                </c:pt>
                <c:pt idx="136">
                  <c:v>121</c:v>
                </c:pt>
                <c:pt idx="137">
                  <c:v>122</c:v>
                </c:pt>
                <c:pt idx="138">
                  <c:v>123</c:v>
                </c:pt>
                <c:pt idx="139">
                  <c:v>123</c:v>
                </c:pt>
                <c:pt idx="140">
                  <c:v>125</c:v>
                </c:pt>
                <c:pt idx="141">
                  <c:v>126</c:v>
                </c:pt>
                <c:pt idx="142">
                  <c:v>126</c:v>
                </c:pt>
                <c:pt idx="143">
                  <c:v>129</c:v>
                </c:pt>
                <c:pt idx="144">
                  <c:v>130</c:v>
                </c:pt>
                <c:pt idx="145">
                  <c:v>130</c:v>
                </c:pt>
                <c:pt idx="146">
                  <c:v>131</c:v>
                </c:pt>
                <c:pt idx="147">
                  <c:v>132</c:v>
                </c:pt>
                <c:pt idx="148">
                  <c:v>132</c:v>
                </c:pt>
                <c:pt idx="149">
                  <c:v>132</c:v>
                </c:pt>
                <c:pt idx="150">
                  <c:v>132</c:v>
                </c:pt>
                <c:pt idx="151">
                  <c:v>132</c:v>
                </c:pt>
                <c:pt idx="152">
                  <c:v>132</c:v>
                </c:pt>
                <c:pt idx="153">
                  <c:v>132</c:v>
                </c:pt>
                <c:pt idx="154">
                  <c:v>132</c:v>
                </c:pt>
                <c:pt idx="155">
                  <c:v>136</c:v>
                </c:pt>
                <c:pt idx="156">
                  <c:v>136</c:v>
                </c:pt>
                <c:pt idx="157">
                  <c:v>136</c:v>
                </c:pt>
                <c:pt idx="158">
                  <c:v>136</c:v>
                </c:pt>
                <c:pt idx="159">
                  <c:v>139</c:v>
                </c:pt>
                <c:pt idx="160">
                  <c:v>141</c:v>
                </c:pt>
                <c:pt idx="161">
                  <c:v>141</c:v>
                </c:pt>
                <c:pt idx="162">
                  <c:v>143</c:v>
                </c:pt>
                <c:pt idx="163">
                  <c:v>144</c:v>
                </c:pt>
                <c:pt idx="164">
                  <c:v>144</c:v>
                </c:pt>
                <c:pt idx="165">
                  <c:v>146</c:v>
                </c:pt>
                <c:pt idx="166">
                  <c:v>146</c:v>
                </c:pt>
                <c:pt idx="167">
                  <c:v>146</c:v>
                </c:pt>
                <c:pt idx="168">
                  <c:v>146</c:v>
                </c:pt>
                <c:pt idx="169">
                  <c:v>155</c:v>
                </c:pt>
                <c:pt idx="170">
                  <c:v>157</c:v>
                </c:pt>
                <c:pt idx="171">
                  <c:v>160</c:v>
                </c:pt>
                <c:pt idx="172">
                  <c:v>160</c:v>
                </c:pt>
                <c:pt idx="173">
                  <c:v>160</c:v>
                </c:pt>
                <c:pt idx="174">
                  <c:v>161</c:v>
                </c:pt>
                <c:pt idx="175">
                  <c:v>166</c:v>
                </c:pt>
                <c:pt idx="176">
                  <c:v>167</c:v>
                </c:pt>
                <c:pt idx="177">
                  <c:v>167</c:v>
                </c:pt>
                <c:pt idx="178">
                  <c:v>167</c:v>
                </c:pt>
                <c:pt idx="179">
                  <c:v>169</c:v>
                </c:pt>
                <c:pt idx="180">
                  <c:v>170</c:v>
                </c:pt>
                <c:pt idx="181">
                  <c:v>171</c:v>
                </c:pt>
                <c:pt idx="182">
                  <c:v>171</c:v>
                </c:pt>
                <c:pt idx="183">
                  <c:v>171</c:v>
                </c:pt>
                <c:pt idx="184">
                  <c:v>172</c:v>
                </c:pt>
                <c:pt idx="185">
                  <c:v>174</c:v>
                </c:pt>
              </c:numCache>
            </c:numRef>
          </c:val>
        </c:ser>
        <c:marker val="1"/>
        <c:axId val="134631808"/>
        <c:axId val="134633728"/>
      </c:lineChart>
      <c:dateAx>
        <c:axId val="134631808"/>
        <c:scaling>
          <c:orientation val="minMax"/>
        </c:scaling>
        <c:axPos val="b"/>
        <c:numFmt formatCode="mmm\ yyyy" sourceLinked="0"/>
        <c:tickLblPos val="nextTo"/>
        <c:crossAx val="134633728"/>
        <c:crosses val="autoZero"/>
        <c:auto val="1"/>
        <c:lblOffset val="100"/>
        <c:majorUnit val="1"/>
        <c:majorTimeUnit val="months"/>
      </c:dateAx>
      <c:valAx>
        <c:axId val="134633728"/>
        <c:scaling>
          <c:orientation val="minMax"/>
        </c:scaling>
        <c:axPos val="l"/>
        <c:numFmt formatCode="General" sourceLinked="1"/>
        <c:tickLblPos val="nextTo"/>
        <c:crossAx val="13463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235126859142707E-2"/>
          <c:y val="0.14251776454772458"/>
          <c:w val="0.43821762904636918"/>
          <c:h val="0.34551565200691375"/>
        </c:manualLayout>
      </c:layout>
    </c:legend>
    <c:plotVisOnly val="1"/>
    <c:dispBlanksAs val="span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530 external</a:t>
            </a:r>
            <a:r>
              <a:rPr lang="en-US" sz="1400" baseline="0" dirty="0" smtClean="0"/>
              <a:t> users</a:t>
            </a:r>
          </a:p>
          <a:p>
            <a:pPr>
              <a:defRPr sz="1400"/>
            </a:pPr>
            <a:r>
              <a:rPr lang="en-US" sz="1400" baseline="0" dirty="0" smtClean="0"/>
              <a:t>from ~200 organizations</a:t>
            </a:r>
            <a:endParaRPr lang="en-US" sz="1400" dirty="0"/>
          </a:p>
        </c:rich>
      </c:tx>
      <c:layout>
        <c:manualLayout>
          <c:xMode val="edge"/>
          <c:yMode val="edge"/>
          <c:x val="0.49913888888889024"/>
          <c:y val="0.35438818614254619"/>
        </c:manualLayout>
      </c:layout>
      <c:overlay val="1"/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Sheet4!$D$3:$D$20</c:f>
              <c:strCache>
                <c:ptCount val="18"/>
                <c:pt idx="0">
                  <c:v>fdle.state.fl.us</c:v>
                </c:pt>
                <c:pt idx="1">
                  <c:v>associates.dhs.gov</c:v>
                </c:pt>
                <c:pt idx="2">
                  <c:v>olin.edu</c:v>
                </c:pt>
                <c:pt idx="3">
                  <c:v>dps.state.oh.us</c:v>
                </c:pt>
                <c:pt idx="4">
                  <c:v>draper.com</c:v>
                </c:pt>
                <c:pt idx="5">
                  <c:v>us.army.mil</c:v>
                </c:pt>
                <c:pt idx="6">
                  <c:v>ncric.org</c:v>
                </c:pt>
                <c:pt idx="7">
                  <c:v>ll.mit.edu</c:v>
                </c:pt>
                <c:pt idx="8">
                  <c:v>students.olin.edu</c:v>
                </c:pt>
                <c:pt idx="9">
                  <c:v>worldbank.org</c:v>
                </c:pt>
                <c:pt idx="10">
                  <c:v>rand.org</c:v>
                </c:pt>
                <c:pt idx="11">
                  <c:v>rit.edu</c:v>
                </c:pt>
                <c:pt idx="12">
                  <c:v>sandia.gov</c:v>
                </c:pt>
                <c:pt idx="13">
                  <c:v>jpl.nasa.gov</c:v>
                </c:pt>
                <c:pt idx="14">
                  <c:v>jhuapl.edu</c:v>
                </c:pt>
                <c:pt idx="15">
                  <c:v>dhs.gov</c:v>
                </c:pt>
                <c:pt idx="16">
                  <c:v>aero.org</c:v>
                </c:pt>
                <c:pt idx="17">
                  <c:v>hq.dhs.gov</c:v>
                </c:pt>
              </c:strCache>
            </c:strRef>
          </c:cat>
          <c:val>
            <c:numRef>
              <c:f>Sheet4!$E$3:$E$20</c:f>
              <c:numCache>
                <c:formatCode>General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9</c:v>
                </c:pt>
                <c:pt idx="13">
                  <c:v>9</c:v>
                </c:pt>
                <c:pt idx="14">
                  <c:v>11</c:v>
                </c:pt>
                <c:pt idx="15">
                  <c:v>13</c:v>
                </c:pt>
                <c:pt idx="16">
                  <c:v>20</c:v>
                </c:pt>
                <c:pt idx="17">
                  <c:v>40</c:v>
                </c:pt>
              </c:numCache>
            </c:numRef>
          </c:val>
        </c:ser>
        <c:gapWidth val="46"/>
        <c:axId val="135214976"/>
        <c:axId val="135216512"/>
      </c:barChart>
      <c:catAx>
        <c:axId val="135214976"/>
        <c:scaling>
          <c:orientation val="minMax"/>
        </c:scaling>
        <c:axPos val="l"/>
        <c:tickLblPos val="nextTo"/>
        <c:crossAx val="135216512"/>
        <c:crosses val="autoZero"/>
        <c:auto val="1"/>
        <c:lblAlgn val="ctr"/>
        <c:lblOffset val="100"/>
      </c:catAx>
      <c:valAx>
        <c:axId val="135216512"/>
        <c:scaling>
          <c:orientation val="minMax"/>
          <c:max val="40"/>
        </c:scaling>
        <c:axPos val="b"/>
        <c:numFmt formatCode="General" sourceLinked="1"/>
        <c:tickLblPos val="nextTo"/>
        <c:crossAx val="13521497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Handshake Membership</a:t>
            </a:r>
          </a:p>
        </c:rich>
      </c:tx>
      <c:layout>
        <c:manualLayout>
          <c:xMode val="edge"/>
          <c:yMode val="edge"/>
          <c:x val="0.12226381461675589"/>
          <c:y val="4.535146312628469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004777723097113"/>
          <c:y val="4.7541861170278456E-2"/>
          <c:w val="0.84244114993438313"/>
          <c:h val="0.7561480270467944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Handshake members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Sheet1!$C$2:$C$187</c:f>
              <c:numCache>
                <c:formatCode>General</c:formatCode>
                <c:ptCount val="186"/>
                <c:pt idx="0">
                  <c:v>127</c:v>
                </c:pt>
                <c:pt idx="1">
                  <c:v>199</c:v>
                </c:pt>
                <c:pt idx="2">
                  <c:v>215</c:v>
                </c:pt>
                <c:pt idx="3">
                  <c:v>322</c:v>
                </c:pt>
                <c:pt idx="4">
                  <c:v>588</c:v>
                </c:pt>
                <c:pt idx="5">
                  <c:v>617</c:v>
                </c:pt>
                <c:pt idx="6">
                  <c:v>618</c:v>
                </c:pt>
                <c:pt idx="7">
                  <c:v>619</c:v>
                </c:pt>
                <c:pt idx="8">
                  <c:v>627</c:v>
                </c:pt>
                <c:pt idx="9">
                  <c:v>638</c:v>
                </c:pt>
                <c:pt idx="10">
                  <c:v>643</c:v>
                </c:pt>
                <c:pt idx="11">
                  <c:v>648</c:v>
                </c:pt>
                <c:pt idx="12">
                  <c:v>651</c:v>
                </c:pt>
                <c:pt idx="13">
                  <c:v>651</c:v>
                </c:pt>
                <c:pt idx="14">
                  <c:v>658</c:v>
                </c:pt>
                <c:pt idx="15">
                  <c:v>667</c:v>
                </c:pt>
                <c:pt idx="16">
                  <c:v>672</c:v>
                </c:pt>
                <c:pt idx="17">
                  <c:v>688</c:v>
                </c:pt>
                <c:pt idx="18">
                  <c:v>697</c:v>
                </c:pt>
                <c:pt idx="19">
                  <c:v>697</c:v>
                </c:pt>
                <c:pt idx="20">
                  <c:v>699</c:v>
                </c:pt>
                <c:pt idx="21">
                  <c:v>710</c:v>
                </c:pt>
                <c:pt idx="22">
                  <c:v>725</c:v>
                </c:pt>
                <c:pt idx="23">
                  <c:v>733</c:v>
                </c:pt>
                <c:pt idx="24">
                  <c:v>739</c:v>
                </c:pt>
                <c:pt idx="25">
                  <c:v>743</c:v>
                </c:pt>
                <c:pt idx="26">
                  <c:v>743</c:v>
                </c:pt>
                <c:pt idx="27">
                  <c:v>743</c:v>
                </c:pt>
                <c:pt idx="28">
                  <c:v>751</c:v>
                </c:pt>
                <c:pt idx="29">
                  <c:v>758</c:v>
                </c:pt>
                <c:pt idx="30">
                  <c:v>765</c:v>
                </c:pt>
                <c:pt idx="31">
                  <c:v>769</c:v>
                </c:pt>
                <c:pt idx="32">
                  <c:v>773</c:v>
                </c:pt>
                <c:pt idx="33">
                  <c:v>773</c:v>
                </c:pt>
                <c:pt idx="34">
                  <c:v>773</c:v>
                </c:pt>
                <c:pt idx="35">
                  <c:v>781</c:v>
                </c:pt>
                <c:pt idx="36">
                  <c:v>784</c:v>
                </c:pt>
                <c:pt idx="37">
                  <c:v>790</c:v>
                </c:pt>
                <c:pt idx="38">
                  <c:v>794</c:v>
                </c:pt>
                <c:pt idx="39">
                  <c:v>799</c:v>
                </c:pt>
                <c:pt idx="40">
                  <c:v>801</c:v>
                </c:pt>
                <c:pt idx="41">
                  <c:v>801</c:v>
                </c:pt>
                <c:pt idx="42">
                  <c:v>812</c:v>
                </c:pt>
                <c:pt idx="43">
                  <c:v>825</c:v>
                </c:pt>
                <c:pt idx="44">
                  <c:v>831</c:v>
                </c:pt>
                <c:pt idx="45">
                  <c:v>836</c:v>
                </c:pt>
                <c:pt idx="46">
                  <c:v>837</c:v>
                </c:pt>
                <c:pt idx="47">
                  <c:v>837</c:v>
                </c:pt>
                <c:pt idx="48">
                  <c:v>837</c:v>
                </c:pt>
                <c:pt idx="49">
                  <c:v>841</c:v>
                </c:pt>
                <c:pt idx="50">
                  <c:v>842</c:v>
                </c:pt>
                <c:pt idx="51">
                  <c:v>857</c:v>
                </c:pt>
                <c:pt idx="52">
                  <c:v>860</c:v>
                </c:pt>
                <c:pt idx="53">
                  <c:v>866</c:v>
                </c:pt>
                <c:pt idx="54">
                  <c:v>866</c:v>
                </c:pt>
                <c:pt idx="55">
                  <c:v>877</c:v>
                </c:pt>
                <c:pt idx="56">
                  <c:v>879</c:v>
                </c:pt>
                <c:pt idx="57">
                  <c:v>883</c:v>
                </c:pt>
                <c:pt idx="58">
                  <c:v>883</c:v>
                </c:pt>
                <c:pt idx="59">
                  <c:v>883</c:v>
                </c:pt>
                <c:pt idx="60">
                  <c:v>883</c:v>
                </c:pt>
                <c:pt idx="61">
                  <c:v>883</c:v>
                </c:pt>
                <c:pt idx="62">
                  <c:v>891</c:v>
                </c:pt>
                <c:pt idx="63">
                  <c:v>895</c:v>
                </c:pt>
                <c:pt idx="64">
                  <c:v>897</c:v>
                </c:pt>
                <c:pt idx="65">
                  <c:v>899</c:v>
                </c:pt>
                <c:pt idx="66">
                  <c:v>909</c:v>
                </c:pt>
                <c:pt idx="67">
                  <c:v>909</c:v>
                </c:pt>
                <c:pt idx="68">
                  <c:v>910</c:v>
                </c:pt>
                <c:pt idx="69">
                  <c:v>915</c:v>
                </c:pt>
                <c:pt idx="70">
                  <c:v>919</c:v>
                </c:pt>
                <c:pt idx="71">
                  <c:v>926</c:v>
                </c:pt>
                <c:pt idx="72">
                  <c:v>932</c:v>
                </c:pt>
                <c:pt idx="73">
                  <c:v>938</c:v>
                </c:pt>
                <c:pt idx="74">
                  <c:v>938</c:v>
                </c:pt>
                <c:pt idx="75">
                  <c:v>938</c:v>
                </c:pt>
                <c:pt idx="76">
                  <c:v>942</c:v>
                </c:pt>
                <c:pt idx="77">
                  <c:v>958</c:v>
                </c:pt>
                <c:pt idx="78">
                  <c:v>963</c:v>
                </c:pt>
                <c:pt idx="79">
                  <c:v>970</c:v>
                </c:pt>
                <c:pt idx="80">
                  <c:v>974</c:v>
                </c:pt>
                <c:pt idx="81">
                  <c:v>975</c:v>
                </c:pt>
                <c:pt idx="82">
                  <c:v>993</c:v>
                </c:pt>
                <c:pt idx="83">
                  <c:v>1005</c:v>
                </c:pt>
                <c:pt idx="84">
                  <c:v>1010</c:v>
                </c:pt>
                <c:pt idx="85">
                  <c:v>1011</c:v>
                </c:pt>
                <c:pt idx="86">
                  <c:v>1012</c:v>
                </c:pt>
                <c:pt idx="87">
                  <c:v>1015</c:v>
                </c:pt>
                <c:pt idx="88">
                  <c:v>1030</c:v>
                </c:pt>
                <c:pt idx="89">
                  <c:v>1037</c:v>
                </c:pt>
                <c:pt idx="90">
                  <c:v>1042</c:v>
                </c:pt>
                <c:pt idx="91">
                  <c:v>1045</c:v>
                </c:pt>
                <c:pt idx="92">
                  <c:v>1045</c:v>
                </c:pt>
                <c:pt idx="93">
                  <c:v>1046</c:v>
                </c:pt>
                <c:pt idx="94">
                  <c:v>1053</c:v>
                </c:pt>
                <c:pt idx="95">
                  <c:v>1059</c:v>
                </c:pt>
                <c:pt idx="96">
                  <c:v>1063</c:v>
                </c:pt>
                <c:pt idx="97">
                  <c:v>1070</c:v>
                </c:pt>
                <c:pt idx="98">
                  <c:v>1072</c:v>
                </c:pt>
                <c:pt idx="99">
                  <c:v>1079</c:v>
                </c:pt>
                <c:pt idx="100">
                  <c:v>1079</c:v>
                </c:pt>
                <c:pt idx="101">
                  <c:v>1082</c:v>
                </c:pt>
                <c:pt idx="102">
                  <c:v>1089</c:v>
                </c:pt>
                <c:pt idx="103">
                  <c:v>1096</c:v>
                </c:pt>
                <c:pt idx="104">
                  <c:v>1100</c:v>
                </c:pt>
                <c:pt idx="105">
                  <c:v>1115</c:v>
                </c:pt>
                <c:pt idx="106">
                  <c:v>1116</c:v>
                </c:pt>
                <c:pt idx="107">
                  <c:v>1119</c:v>
                </c:pt>
                <c:pt idx="108">
                  <c:v>1126</c:v>
                </c:pt>
                <c:pt idx="109">
                  <c:v>1129</c:v>
                </c:pt>
                <c:pt idx="110">
                  <c:v>1148</c:v>
                </c:pt>
                <c:pt idx="111">
                  <c:v>1154</c:v>
                </c:pt>
                <c:pt idx="112">
                  <c:v>1187</c:v>
                </c:pt>
                <c:pt idx="113">
                  <c:v>1195</c:v>
                </c:pt>
                <c:pt idx="114">
                  <c:v>1198</c:v>
                </c:pt>
                <c:pt idx="115">
                  <c:v>1207</c:v>
                </c:pt>
                <c:pt idx="116">
                  <c:v>1228</c:v>
                </c:pt>
                <c:pt idx="117">
                  <c:v>1234</c:v>
                </c:pt>
                <c:pt idx="118">
                  <c:v>1251</c:v>
                </c:pt>
                <c:pt idx="119">
                  <c:v>1258</c:v>
                </c:pt>
                <c:pt idx="120">
                  <c:v>1259</c:v>
                </c:pt>
                <c:pt idx="121">
                  <c:v>1259</c:v>
                </c:pt>
                <c:pt idx="122">
                  <c:v>1259</c:v>
                </c:pt>
                <c:pt idx="123">
                  <c:v>1272</c:v>
                </c:pt>
                <c:pt idx="124">
                  <c:v>1288</c:v>
                </c:pt>
                <c:pt idx="125">
                  <c:v>1297</c:v>
                </c:pt>
                <c:pt idx="126">
                  <c:v>1304</c:v>
                </c:pt>
                <c:pt idx="127">
                  <c:v>1304</c:v>
                </c:pt>
                <c:pt idx="128">
                  <c:v>1305</c:v>
                </c:pt>
                <c:pt idx="129">
                  <c:v>1308</c:v>
                </c:pt>
                <c:pt idx="130">
                  <c:v>1312</c:v>
                </c:pt>
                <c:pt idx="131">
                  <c:v>1325</c:v>
                </c:pt>
                <c:pt idx="132">
                  <c:v>1341</c:v>
                </c:pt>
                <c:pt idx="133">
                  <c:v>1353</c:v>
                </c:pt>
                <c:pt idx="134">
                  <c:v>1362</c:v>
                </c:pt>
                <c:pt idx="135">
                  <c:v>1371</c:v>
                </c:pt>
                <c:pt idx="136">
                  <c:v>1378</c:v>
                </c:pt>
                <c:pt idx="137">
                  <c:v>1411</c:v>
                </c:pt>
                <c:pt idx="138">
                  <c:v>1444</c:v>
                </c:pt>
                <c:pt idx="139">
                  <c:v>1451</c:v>
                </c:pt>
                <c:pt idx="140">
                  <c:v>1473</c:v>
                </c:pt>
                <c:pt idx="141">
                  <c:v>1482</c:v>
                </c:pt>
                <c:pt idx="142">
                  <c:v>1484</c:v>
                </c:pt>
                <c:pt idx="143">
                  <c:v>1486</c:v>
                </c:pt>
                <c:pt idx="144">
                  <c:v>1489</c:v>
                </c:pt>
                <c:pt idx="145">
                  <c:v>1489</c:v>
                </c:pt>
                <c:pt idx="146">
                  <c:v>1491</c:v>
                </c:pt>
                <c:pt idx="147">
                  <c:v>1502</c:v>
                </c:pt>
                <c:pt idx="148">
                  <c:v>1517</c:v>
                </c:pt>
                <c:pt idx="149">
                  <c:v>1523</c:v>
                </c:pt>
                <c:pt idx="150">
                  <c:v>1525</c:v>
                </c:pt>
                <c:pt idx="151">
                  <c:v>1526</c:v>
                </c:pt>
                <c:pt idx="152">
                  <c:v>1527</c:v>
                </c:pt>
                <c:pt idx="153">
                  <c:v>1534</c:v>
                </c:pt>
                <c:pt idx="154">
                  <c:v>1536</c:v>
                </c:pt>
                <c:pt idx="155">
                  <c:v>1562</c:v>
                </c:pt>
                <c:pt idx="156">
                  <c:v>1575</c:v>
                </c:pt>
                <c:pt idx="157">
                  <c:v>1581</c:v>
                </c:pt>
                <c:pt idx="158">
                  <c:v>1585</c:v>
                </c:pt>
                <c:pt idx="159">
                  <c:v>1601</c:v>
                </c:pt>
                <c:pt idx="160">
                  <c:v>1607</c:v>
                </c:pt>
                <c:pt idx="161">
                  <c:v>1607</c:v>
                </c:pt>
                <c:pt idx="162">
                  <c:v>1637</c:v>
                </c:pt>
                <c:pt idx="163">
                  <c:v>1664</c:v>
                </c:pt>
                <c:pt idx="164">
                  <c:v>1674</c:v>
                </c:pt>
                <c:pt idx="165">
                  <c:v>1687</c:v>
                </c:pt>
                <c:pt idx="166">
                  <c:v>1688</c:v>
                </c:pt>
                <c:pt idx="167">
                  <c:v>1689</c:v>
                </c:pt>
                <c:pt idx="168">
                  <c:v>1691</c:v>
                </c:pt>
                <c:pt idx="169">
                  <c:v>1783</c:v>
                </c:pt>
                <c:pt idx="170">
                  <c:v>1809</c:v>
                </c:pt>
                <c:pt idx="171">
                  <c:v>1829</c:v>
                </c:pt>
                <c:pt idx="172">
                  <c:v>1851</c:v>
                </c:pt>
                <c:pt idx="173">
                  <c:v>1865</c:v>
                </c:pt>
                <c:pt idx="174">
                  <c:v>1880</c:v>
                </c:pt>
                <c:pt idx="175">
                  <c:v>1891</c:v>
                </c:pt>
                <c:pt idx="176">
                  <c:v>1923</c:v>
                </c:pt>
                <c:pt idx="177">
                  <c:v>1932</c:v>
                </c:pt>
                <c:pt idx="178">
                  <c:v>1942</c:v>
                </c:pt>
                <c:pt idx="179">
                  <c:v>1961</c:v>
                </c:pt>
                <c:pt idx="180">
                  <c:v>1992</c:v>
                </c:pt>
                <c:pt idx="181">
                  <c:v>2012</c:v>
                </c:pt>
                <c:pt idx="182">
                  <c:v>2024</c:v>
                </c:pt>
                <c:pt idx="183">
                  <c:v>2038</c:v>
                </c:pt>
                <c:pt idx="184">
                  <c:v>2072</c:v>
                </c:pt>
                <c:pt idx="185">
                  <c:v>2100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MITRE members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Sheet1!$D$2:$D$187</c:f>
              <c:numCache>
                <c:formatCode>General</c:formatCode>
                <c:ptCount val="186"/>
                <c:pt idx="0">
                  <c:v>127</c:v>
                </c:pt>
                <c:pt idx="1">
                  <c:v>165</c:v>
                </c:pt>
                <c:pt idx="2">
                  <c:v>179</c:v>
                </c:pt>
                <c:pt idx="3">
                  <c:v>282</c:v>
                </c:pt>
                <c:pt idx="4">
                  <c:v>515</c:v>
                </c:pt>
                <c:pt idx="5">
                  <c:v>542</c:v>
                </c:pt>
                <c:pt idx="6">
                  <c:v>543</c:v>
                </c:pt>
                <c:pt idx="7">
                  <c:v>544</c:v>
                </c:pt>
                <c:pt idx="8">
                  <c:v>550</c:v>
                </c:pt>
                <c:pt idx="9">
                  <c:v>561</c:v>
                </c:pt>
                <c:pt idx="10">
                  <c:v>565</c:v>
                </c:pt>
                <c:pt idx="11">
                  <c:v>569</c:v>
                </c:pt>
                <c:pt idx="12">
                  <c:v>572</c:v>
                </c:pt>
                <c:pt idx="13">
                  <c:v>572</c:v>
                </c:pt>
                <c:pt idx="14">
                  <c:v>579</c:v>
                </c:pt>
                <c:pt idx="15">
                  <c:v>588</c:v>
                </c:pt>
                <c:pt idx="16">
                  <c:v>593</c:v>
                </c:pt>
                <c:pt idx="17">
                  <c:v>604</c:v>
                </c:pt>
                <c:pt idx="18">
                  <c:v>609</c:v>
                </c:pt>
                <c:pt idx="19">
                  <c:v>609</c:v>
                </c:pt>
                <c:pt idx="20">
                  <c:v>611</c:v>
                </c:pt>
                <c:pt idx="21">
                  <c:v>622</c:v>
                </c:pt>
                <c:pt idx="22">
                  <c:v>635</c:v>
                </c:pt>
                <c:pt idx="23">
                  <c:v>643</c:v>
                </c:pt>
                <c:pt idx="24">
                  <c:v>648</c:v>
                </c:pt>
                <c:pt idx="25">
                  <c:v>651</c:v>
                </c:pt>
                <c:pt idx="26">
                  <c:v>651</c:v>
                </c:pt>
                <c:pt idx="27">
                  <c:v>651</c:v>
                </c:pt>
                <c:pt idx="28">
                  <c:v>658</c:v>
                </c:pt>
                <c:pt idx="29">
                  <c:v>665</c:v>
                </c:pt>
                <c:pt idx="30">
                  <c:v>671</c:v>
                </c:pt>
                <c:pt idx="31">
                  <c:v>674</c:v>
                </c:pt>
                <c:pt idx="32">
                  <c:v>677</c:v>
                </c:pt>
                <c:pt idx="33">
                  <c:v>677</c:v>
                </c:pt>
                <c:pt idx="34">
                  <c:v>677</c:v>
                </c:pt>
                <c:pt idx="35">
                  <c:v>683</c:v>
                </c:pt>
                <c:pt idx="36">
                  <c:v>686</c:v>
                </c:pt>
                <c:pt idx="37">
                  <c:v>691</c:v>
                </c:pt>
                <c:pt idx="38">
                  <c:v>693</c:v>
                </c:pt>
                <c:pt idx="39">
                  <c:v>697</c:v>
                </c:pt>
                <c:pt idx="40">
                  <c:v>699</c:v>
                </c:pt>
                <c:pt idx="41">
                  <c:v>699</c:v>
                </c:pt>
                <c:pt idx="42">
                  <c:v>707</c:v>
                </c:pt>
                <c:pt idx="43">
                  <c:v>717</c:v>
                </c:pt>
                <c:pt idx="44">
                  <c:v>721</c:v>
                </c:pt>
                <c:pt idx="45">
                  <c:v>725</c:v>
                </c:pt>
                <c:pt idx="46">
                  <c:v>726</c:v>
                </c:pt>
                <c:pt idx="47">
                  <c:v>726</c:v>
                </c:pt>
                <c:pt idx="48">
                  <c:v>726</c:v>
                </c:pt>
                <c:pt idx="49">
                  <c:v>728</c:v>
                </c:pt>
                <c:pt idx="50">
                  <c:v>729</c:v>
                </c:pt>
                <c:pt idx="51">
                  <c:v>737</c:v>
                </c:pt>
                <c:pt idx="52">
                  <c:v>739</c:v>
                </c:pt>
                <c:pt idx="53">
                  <c:v>743</c:v>
                </c:pt>
                <c:pt idx="54">
                  <c:v>743</c:v>
                </c:pt>
                <c:pt idx="55">
                  <c:v>749</c:v>
                </c:pt>
                <c:pt idx="56">
                  <c:v>751</c:v>
                </c:pt>
                <c:pt idx="57">
                  <c:v>752</c:v>
                </c:pt>
                <c:pt idx="58">
                  <c:v>752</c:v>
                </c:pt>
                <c:pt idx="59">
                  <c:v>752</c:v>
                </c:pt>
                <c:pt idx="60">
                  <c:v>752</c:v>
                </c:pt>
                <c:pt idx="61">
                  <c:v>752</c:v>
                </c:pt>
                <c:pt idx="62">
                  <c:v>757</c:v>
                </c:pt>
                <c:pt idx="63">
                  <c:v>760</c:v>
                </c:pt>
                <c:pt idx="64">
                  <c:v>762</c:v>
                </c:pt>
                <c:pt idx="65">
                  <c:v>764</c:v>
                </c:pt>
                <c:pt idx="66">
                  <c:v>770</c:v>
                </c:pt>
                <c:pt idx="67">
                  <c:v>770</c:v>
                </c:pt>
                <c:pt idx="68">
                  <c:v>771</c:v>
                </c:pt>
                <c:pt idx="69">
                  <c:v>776</c:v>
                </c:pt>
                <c:pt idx="70">
                  <c:v>780</c:v>
                </c:pt>
                <c:pt idx="71">
                  <c:v>783</c:v>
                </c:pt>
                <c:pt idx="72">
                  <c:v>784</c:v>
                </c:pt>
                <c:pt idx="73">
                  <c:v>790</c:v>
                </c:pt>
                <c:pt idx="74">
                  <c:v>790</c:v>
                </c:pt>
                <c:pt idx="75">
                  <c:v>790</c:v>
                </c:pt>
                <c:pt idx="76">
                  <c:v>791</c:v>
                </c:pt>
                <c:pt idx="77">
                  <c:v>791</c:v>
                </c:pt>
                <c:pt idx="78">
                  <c:v>795</c:v>
                </c:pt>
                <c:pt idx="79">
                  <c:v>800</c:v>
                </c:pt>
                <c:pt idx="80">
                  <c:v>801</c:v>
                </c:pt>
                <c:pt idx="81">
                  <c:v>801</c:v>
                </c:pt>
                <c:pt idx="82">
                  <c:v>803</c:v>
                </c:pt>
                <c:pt idx="83">
                  <c:v>806</c:v>
                </c:pt>
                <c:pt idx="84">
                  <c:v>807</c:v>
                </c:pt>
                <c:pt idx="85">
                  <c:v>807</c:v>
                </c:pt>
                <c:pt idx="86">
                  <c:v>807</c:v>
                </c:pt>
                <c:pt idx="87">
                  <c:v>807</c:v>
                </c:pt>
                <c:pt idx="88">
                  <c:v>807</c:v>
                </c:pt>
                <c:pt idx="89">
                  <c:v>811</c:v>
                </c:pt>
                <c:pt idx="90">
                  <c:v>814</c:v>
                </c:pt>
                <c:pt idx="91">
                  <c:v>814</c:v>
                </c:pt>
                <c:pt idx="92">
                  <c:v>814</c:v>
                </c:pt>
                <c:pt idx="93">
                  <c:v>814</c:v>
                </c:pt>
                <c:pt idx="94">
                  <c:v>817</c:v>
                </c:pt>
                <c:pt idx="95">
                  <c:v>819</c:v>
                </c:pt>
                <c:pt idx="96">
                  <c:v>820</c:v>
                </c:pt>
                <c:pt idx="97">
                  <c:v>826</c:v>
                </c:pt>
                <c:pt idx="98">
                  <c:v>827</c:v>
                </c:pt>
                <c:pt idx="99">
                  <c:v>834</c:v>
                </c:pt>
                <c:pt idx="100">
                  <c:v>834</c:v>
                </c:pt>
                <c:pt idx="101">
                  <c:v>836</c:v>
                </c:pt>
                <c:pt idx="102">
                  <c:v>837</c:v>
                </c:pt>
                <c:pt idx="103">
                  <c:v>843</c:v>
                </c:pt>
                <c:pt idx="104">
                  <c:v>848</c:v>
                </c:pt>
                <c:pt idx="105">
                  <c:v>861</c:v>
                </c:pt>
                <c:pt idx="106">
                  <c:v>861</c:v>
                </c:pt>
                <c:pt idx="107">
                  <c:v>861</c:v>
                </c:pt>
                <c:pt idx="108">
                  <c:v>862</c:v>
                </c:pt>
                <c:pt idx="109">
                  <c:v>863</c:v>
                </c:pt>
                <c:pt idx="110">
                  <c:v>878</c:v>
                </c:pt>
                <c:pt idx="111">
                  <c:v>880</c:v>
                </c:pt>
                <c:pt idx="112">
                  <c:v>894</c:v>
                </c:pt>
                <c:pt idx="113">
                  <c:v>898</c:v>
                </c:pt>
                <c:pt idx="114">
                  <c:v>900</c:v>
                </c:pt>
                <c:pt idx="115">
                  <c:v>903</c:v>
                </c:pt>
                <c:pt idx="116">
                  <c:v>907</c:v>
                </c:pt>
                <c:pt idx="117">
                  <c:v>912</c:v>
                </c:pt>
                <c:pt idx="118">
                  <c:v>920</c:v>
                </c:pt>
                <c:pt idx="119">
                  <c:v>927</c:v>
                </c:pt>
                <c:pt idx="120">
                  <c:v>928</c:v>
                </c:pt>
                <c:pt idx="121">
                  <c:v>928</c:v>
                </c:pt>
                <c:pt idx="122">
                  <c:v>928</c:v>
                </c:pt>
                <c:pt idx="123">
                  <c:v>935</c:v>
                </c:pt>
                <c:pt idx="124">
                  <c:v>944</c:v>
                </c:pt>
                <c:pt idx="125">
                  <c:v>950</c:v>
                </c:pt>
                <c:pt idx="126">
                  <c:v>954</c:v>
                </c:pt>
                <c:pt idx="127">
                  <c:v>954</c:v>
                </c:pt>
                <c:pt idx="128">
                  <c:v>955</c:v>
                </c:pt>
                <c:pt idx="129">
                  <c:v>956</c:v>
                </c:pt>
                <c:pt idx="130">
                  <c:v>957</c:v>
                </c:pt>
                <c:pt idx="131">
                  <c:v>968</c:v>
                </c:pt>
                <c:pt idx="132">
                  <c:v>982</c:v>
                </c:pt>
                <c:pt idx="133">
                  <c:v>990</c:v>
                </c:pt>
                <c:pt idx="134">
                  <c:v>997</c:v>
                </c:pt>
                <c:pt idx="135">
                  <c:v>1006</c:v>
                </c:pt>
                <c:pt idx="136">
                  <c:v>1013</c:v>
                </c:pt>
                <c:pt idx="137">
                  <c:v>1046</c:v>
                </c:pt>
                <c:pt idx="138">
                  <c:v>1075</c:v>
                </c:pt>
                <c:pt idx="139">
                  <c:v>1081</c:v>
                </c:pt>
                <c:pt idx="140">
                  <c:v>1099</c:v>
                </c:pt>
                <c:pt idx="141">
                  <c:v>1106</c:v>
                </c:pt>
                <c:pt idx="142">
                  <c:v>1106</c:v>
                </c:pt>
                <c:pt idx="143">
                  <c:v>1108</c:v>
                </c:pt>
                <c:pt idx="144">
                  <c:v>1109</c:v>
                </c:pt>
                <c:pt idx="145">
                  <c:v>1109</c:v>
                </c:pt>
                <c:pt idx="146">
                  <c:v>1111</c:v>
                </c:pt>
                <c:pt idx="147">
                  <c:v>1118</c:v>
                </c:pt>
                <c:pt idx="148">
                  <c:v>1127</c:v>
                </c:pt>
                <c:pt idx="149">
                  <c:v>1130</c:v>
                </c:pt>
                <c:pt idx="150">
                  <c:v>1131</c:v>
                </c:pt>
                <c:pt idx="151">
                  <c:v>1132</c:v>
                </c:pt>
                <c:pt idx="152">
                  <c:v>1133</c:v>
                </c:pt>
                <c:pt idx="153">
                  <c:v>1137</c:v>
                </c:pt>
                <c:pt idx="154">
                  <c:v>1138</c:v>
                </c:pt>
                <c:pt idx="155">
                  <c:v>1160</c:v>
                </c:pt>
                <c:pt idx="156">
                  <c:v>1165</c:v>
                </c:pt>
                <c:pt idx="157">
                  <c:v>1169</c:v>
                </c:pt>
                <c:pt idx="158">
                  <c:v>1171</c:v>
                </c:pt>
                <c:pt idx="159">
                  <c:v>1181</c:v>
                </c:pt>
                <c:pt idx="160">
                  <c:v>1187</c:v>
                </c:pt>
                <c:pt idx="161">
                  <c:v>1187</c:v>
                </c:pt>
                <c:pt idx="162">
                  <c:v>1202</c:v>
                </c:pt>
                <c:pt idx="163">
                  <c:v>1217</c:v>
                </c:pt>
                <c:pt idx="164">
                  <c:v>1224</c:v>
                </c:pt>
                <c:pt idx="165">
                  <c:v>1230</c:v>
                </c:pt>
                <c:pt idx="166">
                  <c:v>1231</c:v>
                </c:pt>
                <c:pt idx="167">
                  <c:v>1232</c:v>
                </c:pt>
                <c:pt idx="168">
                  <c:v>1233</c:v>
                </c:pt>
                <c:pt idx="169">
                  <c:v>1291</c:v>
                </c:pt>
                <c:pt idx="170">
                  <c:v>1316</c:v>
                </c:pt>
                <c:pt idx="171">
                  <c:v>1335</c:v>
                </c:pt>
                <c:pt idx="172">
                  <c:v>1356</c:v>
                </c:pt>
                <c:pt idx="173">
                  <c:v>1369</c:v>
                </c:pt>
                <c:pt idx="174">
                  <c:v>1375</c:v>
                </c:pt>
                <c:pt idx="175">
                  <c:v>1385</c:v>
                </c:pt>
                <c:pt idx="176">
                  <c:v>1412</c:v>
                </c:pt>
                <c:pt idx="177">
                  <c:v>1421</c:v>
                </c:pt>
                <c:pt idx="178">
                  <c:v>1429</c:v>
                </c:pt>
                <c:pt idx="179">
                  <c:v>1446</c:v>
                </c:pt>
                <c:pt idx="180">
                  <c:v>1477</c:v>
                </c:pt>
                <c:pt idx="181">
                  <c:v>1494</c:v>
                </c:pt>
                <c:pt idx="182">
                  <c:v>1505</c:v>
                </c:pt>
                <c:pt idx="183">
                  <c:v>1519</c:v>
                </c:pt>
                <c:pt idx="184">
                  <c:v>1546</c:v>
                </c:pt>
                <c:pt idx="185">
                  <c:v>1564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non-MITRE members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Sheet1!$E$2:$E$187</c:f>
              <c:numCache>
                <c:formatCode>General</c:formatCode>
                <c:ptCount val="186"/>
                <c:pt idx="1">
                  <c:v>34</c:v>
                </c:pt>
                <c:pt idx="2">
                  <c:v>36</c:v>
                </c:pt>
                <c:pt idx="3">
                  <c:v>40</c:v>
                </c:pt>
                <c:pt idx="4">
                  <c:v>73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77</c:v>
                </c:pt>
                <c:pt idx="9">
                  <c:v>77</c:v>
                </c:pt>
                <c:pt idx="10">
                  <c:v>78</c:v>
                </c:pt>
                <c:pt idx="11">
                  <c:v>79</c:v>
                </c:pt>
                <c:pt idx="12">
                  <c:v>79</c:v>
                </c:pt>
                <c:pt idx="13">
                  <c:v>79</c:v>
                </c:pt>
                <c:pt idx="14">
                  <c:v>79</c:v>
                </c:pt>
                <c:pt idx="15">
                  <c:v>79</c:v>
                </c:pt>
                <c:pt idx="16">
                  <c:v>79</c:v>
                </c:pt>
                <c:pt idx="17">
                  <c:v>84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90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92</c:v>
                </c:pt>
                <c:pt idx="27">
                  <c:v>92</c:v>
                </c:pt>
                <c:pt idx="28">
                  <c:v>93</c:v>
                </c:pt>
                <c:pt idx="29">
                  <c:v>93</c:v>
                </c:pt>
                <c:pt idx="30">
                  <c:v>94</c:v>
                </c:pt>
                <c:pt idx="31">
                  <c:v>95</c:v>
                </c:pt>
                <c:pt idx="32">
                  <c:v>96</c:v>
                </c:pt>
                <c:pt idx="33">
                  <c:v>96</c:v>
                </c:pt>
                <c:pt idx="34">
                  <c:v>96</c:v>
                </c:pt>
                <c:pt idx="35">
                  <c:v>98</c:v>
                </c:pt>
                <c:pt idx="36">
                  <c:v>98</c:v>
                </c:pt>
                <c:pt idx="37">
                  <c:v>99</c:v>
                </c:pt>
                <c:pt idx="38">
                  <c:v>101</c:v>
                </c:pt>
                <c:pt idx="39">
                  <c:v>102</c:v>
                </c:pt>
                <c:pt idx="40">
                  <c:v>102</c:v>
                </c:pt>
                <c:pt idx="41">
                  <c:v>102</c:v>
                </c:pt>
                <c:pt idx="42">
                  <c:v>105</c:v>
                </c:pt>
                <c:pt idx="43">
                  <c:v>108</c:v>
                </c:pt>
                <c:pt idx="44">
                  <c:v>110</c:v>
                </c:pt>
                <c:pt idx="45">
                  <c:v>111</c:v>
                </c:pt>
                <c:pt idx="46">
                  <c:v>111</c:v>
                </c:pt>
                <c:pt idx="47">
                  <c:v>111</c:v>
                </c:pt>
                <c:pt idx="48">
                  <c:v>111</c:v>
                </c:pt>
                <c:pt idx="49">
                  <c:v>113</c:v>
                </c:pt>
                <c:pt idx="50">
                  <c:v>113</c:v>
                </c:pt>
                <c:pt idx="51">
                  <c:v>120</c:v>
                </c:pt>
                <c:pt idx="52">
                  <c:v>121</c:v>
                </c:pt>
                <c:pt idx="53">
                  <c:v>123</c:v>
                </c:pt>
                <c:pt idx="54">
                  <c:v>123</c:v>
                </c:pt>
                <c:pt idx="55">
                  <c:v>128</c:v>
                </c:pt>
                <c:pt idx="56">
                  <c:v>128</c:v>
                </c:pt>
                <c:pt idx="57">
                  <c:v>131</c:v>
                </c:pt>
                <c:pt idx="58">
                  <c:v>131</c:v>
                </c:pt>
                <c:pt idx="59">
                  <c:v>131</c:v>
                </c:pt>
                <c:pt idx="60">
                  <c:v>131</c:v>
                </c:pt>
                <c:pt idx="61">
                  <c:v>131</c:v>
                </c:pt>
                <c:pt idx="62">
                  <c:v>134</c:v>
                </c:pt>
                <c:pt idx="63">
                  <c:v>135</c:v>
                </c:pt>
                <c:pt idx="64">
                  <c:v>135</c:v>
                </c:pt>
                <c:pt idx="65">
                  <c:v>135</c:v>
                </c:pt>
                <c:pt idx="66">
                  <c:v>139</c:v>
                </c:pt>
                <c:pt idx="67">
                  <c:v>139</c:v>
                </c:pt>
                <c:pt idx="68">
                  <c:v>139</c:v>
                </c:pt>
                <c:pt idx="69">
                  <c:v>139</c:v>
                </c:pt>
                <c:pt idx="70">
                  <c:v>139</c:v>
                </c:pt>
                <c:pt idx="71">
                  <c:v>143</c:v>
                </c:pt>
                <c:pt idx="72">
                  <c:v>148</c:v>
                </c:pt>
                <c:pt idx="73">
                  <c:v>148</c:v>
                </c:pt>
                <c:pt idx="74">
                  <c:v>148</c:v>
                </c:pt>
                <c:pt idx="75">
                  <c:v>148</c:v>
                </c:pt>
                <c:pt idx="76">
                  <c:v>151</c:v>
                </c:pt>
                <c:pt idx="77">
                  <c:v>167</c:v>
                </c:pt>
                <c:pt idx="78">
                  <c:v>168</c:v>
                </c:pt>
                <c:pt idx="79">
                  <c:v>170</c:v>
                </c:pt>
                <c:pt idx="80">
                  <c:v>173</c:v>
                </c:pt>
                <c:pt idx="81">
                  <c:v>174</c:v>
                </c:pt>
                <c:pt idx="82">
                  <c:v>190</c:v>
                </c:pt>
                <c:pt idx="83">
                  <c:v>199</c:v>
                </c:pt>
                <c:pt idx="84">
                  <c:v>203</c:v>
                </c:pt>
                <c:pt idx="85">
                  <c:v>204</c:v>
                </c:pt>
                <c:pt idx="86">
                  <c:v>205</c:v>
                </c:pt>
                <c:pt idx="87">
                  <c:v>208</c:v>
                </c:pt>
                <c:pt idx="88">
                  <c:v>223</c:v>
                </c:pt>
                <c:pt idx="89">
                  <c:v>226</c:v>
                </c:pt>
                <c:pt idx="90">
                  <c:v>228</c:v>
                </c:pt>
                <c:pt idx="91">
                  <c:v>231</c:v>
                </c:pt>
                <c:pt idx="92">
                  <c:v>231</c:v>
                </c:pt>
                <c:pt idx="93">
                  <c:v>232</c:v>
                </c:pt>
                <c:pt idx="94">
                  <c:v>236</c:v>
                </c:pt>
                <c:pt idx="95">
                  <c:v>240</c:v>
                </c:pt>
                <c:pt idx="96">
                  <c:v>243</c:v>
                </c:pt>
                <c:pt idx="97">
                  <c:v>244</c:v>
                </c:pt>
                <c:pt idx="98">
                  <c:v>245</c:v>
                </c:pt>
                <c:pt idx="99">
                  <c:v>245</c:v>
                </c:pt>
                <c:pt idx="100">
                  <c:v>245</c:v>
                </c:pt>
                <c:pt idx="101">
                  <c:v>246</c:v>
                </c:pt>
                <c:pt idx="102">
                  <c:v>252</c:v>
                </c:pt>
                <c:pt idx="103">
                  <c:v>253</c:v>
                </c:pt>
                <c:pt idx="104">
                  <c:v>252</c:v>
                </c:pt>
                <c:pt idx="105">
                  <c:v>254</c:v>
                </c:pt>
                <c:pt idx="106">
                  <c:v>255</c:v>
                </c:pt>
                <c:pt idx="107">
                  <c:v>258</c:v>
                </c:pt>
                <c:pt idx="108">
                  <c:v>264</c:v>
                </c:pt>
                <c:pt idx="109">
                  <c:v>266</c:v>
                </c:pt>
                <c:pt idx="110">
                  <c:v>270</c:v>
                </c:pt>
                <c:pt idx="111">
                  <c:v>274</c:v>
                </c:pt>
                <c:pt idx="112">
                  <c:v>293</c:v>
                </c:pt>
                <c:pt idx="113">
                  <c:v>297</c:v>
                </c:pt>
                <c:pt idx="114">
                  <c:v>298</c:v>
                </c:pt>
                <c:pt idx="115">
                  <c:v>304</c:v>
                </c:pt>
                <c:pt idx="116">
                  <c:v>321</c:v>
                </c:pt>
                <c:pt idx="117">
                  <c:v>322</c:v>
                </c:pt>
                <c:pt idx="118">
                  <c:v>331</c:v>
                </c:pt>
                <c:pt idx="119">
                  <c:v>331</c:v>
                </c:pt>
                <c:pt idx="120">
                  <c:v>331</c:v>
                </c:pt>
                <c:pt idx="121">
                  <c:v>331</c:v>
                </c:pt>
                <c:pt idx="122">
                  <c:v>331</c:v>
                </c:pt>
                <c:pt idx="123">
                  <c:v>337</c:v>
                </c:pt>
                <c:pt idx="124">
                  <c:v>344</c:v>
                </c:pt>
                <c:pt idx="125">
                  <c:v>347</c:v>
                </c:pt>
                <c:pt idx="126">
                  <c:v>350</c:v>
                </c:pt>
                <c:pt idx="127">
                  <c:v>350</c:v>
                </c:pt>
                <c:pt idx="128">
                  <c:v>350</c:v>
                </c:pt>
                <c:pt idx="129">
                  <c:v>352</c:v>
                </c:pt>
                <c:pt idx="130">
                  <c:v>355</c:v>
                </c:pt>
                <c:pt idx="131">
                  <c:v>357</c:v>
                </c:pt>
                <c:pt idx="132">
                  <c:v>359</c:v>
                </c:pt>
                <c:pt idx="133">
                  <c:v>363</c:v>
                </c:pt>
                <c:pt idx="134">
                  <c:v>365</c:v>
                </c:pt>
                <c:pt idx="135">
                  <c:v>365</c:v>
                </c:pt>
                <c:pt idx="136">
                  <c:v>365</c:v>
                </c:pt>
                <c:pt idx="137">
                  <c:v>365</c:v>
                </c:pt>
                <c:pt idx="138">
                  <c:v>369</c:v>
                </c:pt>
                <c:pt idx="139">
                  <c:v>370</c:v>
                </c:pt>
                <c:pt idx="140">
                  <c:v>374</c:v>
                </c:pt>
                <c:pt idx="141">
                  <c:v>376</c:v>
                </c:pt>
                <c:pt idx="142">
                  <c:v>378</c:v>
                </c:pt>
                <c:pt idx="143">
                  <c:v>378</c:v>
                </c:pt>
                <c:pt idx="144">
                  <c:v>380</c:v>
                </c:pt>
                <c:pt idx="145">
                  <c:v>380</c:v>
                </c:pt>
                <c:pt idx="146">
                  <c:v>380</c:v>
                </c:pt>
                <c:pt idx="147">
                  <c:v>384</c:v>
                </c:pt>
                <c:pt idx="148">
                  <c:v>390</c:v>
                </c:pt>
                <c:pt idx="149">
                  <c:v>393</c:v>
                </c:pt>
                <c:pt idx="150">
                  <c:v>394</c:v>
                </c:pt>
                <c:pt idx="151">
                  <c:v>394</c:v>
                </c:pt>
                <c:pt idx="152">
                  <c:v>394</c:v>
                </c:pt>
                <c:pt idx="153">
                  <c:v>397</c:v>
                </c:pt>
                <c:pt idx="154">
                  <c:v>398</c:v>
                </c:pt>
                <c:pt idx="155">
                  <c:v>402</c:v>
                </c:pt>
                <c:pt idx="156">
                  <c:v>410</c:v>
                </c:pt>
                <c:pt idx="157">
                  <c:v>412</c:v>
                </c:pt>
                <c:pt idx="158">
                  <c:v>414</c:v>
                </c:pt>
                <c:pt idx="159">
                  <c:v>420</c:v>
                </c:pt>
                <c:pt idx="160">
                  <c:v>420</c:v>
                </c:pt>
                <c:pt idx="161">
                  <c:v>420</c:v>
                </c:pt>
                <c:pt idx="162">
                  <c:v>435</c:v>
                </c:pt>
                <c:pt idx="163">
                  <c:v>447</c:v>
                </c:pt>
                <c:pt idx="164">
                  <c:v>450</c:v>
                </c:pt>
                <c:pt idx="165">
                  <c:v>457</c:v>
                </c:pt>
                <c:pt idx="166">
                  <c:v>457</c:v>
                </c:pt>
                <c:pt idx="167">
                  <c:v>457</c:v>
                </c:pt>
                <c:pt idx="168">
                  <c:v>458</c:v>
                </c:pt>
                <c:pt idx="169">
                  <c:v>492</c:v>
                </c:pt>
                <c:pt idx="170">
                  <c:v>493</c:v>
                </c:pt>
                <c:pt idx="171">
                  <c:v>494</c:v>
                </c:pt>
                <c:pt idx="172">
                  <c:v>495</c:v>
                </c:pt>
                <c:pt idx="173">
                  <c:v>496</c:v>
                </c:pt>
                <c:pt idx="174">
                  <c:v>505</c:v>
                </c:pt>
                <c:pt idx="175">
                  <c:v>506</c:v>
                </c:pt>
                <c:pt idx="176">
                  <c:v>511</c:v>
                </c:pt>
                <c:pt idx="177">
                  <c:v>511</c:v>
                </c:pt>
                <c:pt idx="178">
                  <c:v>513</c:v>
                </c:pt>
                <c:pt idx="179">
                  <c:v>515</c:v>
                </c:pt>
                <c:pt idx="180">
                  <c:v>515</c:v>
                </c:pt>
                <c:pt idx="181">
                  <c:v>518</c:v>
                </c:pt>
                <c:pt idx="182">
                  <c:v>519</c:v>
                </c:pt>
                <c:pt idx="183">
                  <c:v>519</c:v>
                </c:pt>
                <c:pt idx="184">
                  <c:v>526</c:v>
                </c:pt>
                <c:pt idx="185">
                  <c:v>536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CAC users</c:v>
                </c:pt>
              </c:strCache>
            </c:strRef>
          </c:tx>
          <c:spPr>
            <a:ln w="762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Sheet1!$A$2:$A$187</c:f>
              <c:numCache>
                <c:formatCode>mmm\ dd</c:formatCode>
                <c:ptCount val="186"/>
                <c:pt idx="0">
                  <c:v>40046</c:v>
                </c:pt>
                <c:pt idx="1">
                  <c:v>40053</c:v>
                </c:pt>
                <c:pt idx="2">
                  <c:v>40056</c:v>
                </c:pt>
                <c:pt idx="3">
                  <c:v>40064</c:v>
                </c:pt>
                <c:pt idx="4">
                  <c:v>40084</c:v>
                </c:pt>
                <c:pt idx="5">
                  <c:v>40088</c:v>
                </c:pt>
                <c:pt idx="6">
                  <c:v>40089</c:v>
                </c:pt>
                <c:pt idx="7">
                  <c:v>40091</c:v>
                </c:pt>
                <c:pt idx="8">
                  <c:v>40092</c:v>
                </c:pt>
                <c:pt idx="9">
                  <c:v>40093</c:v>
                </c:pt>
                <c:pt idx="10">
                  <c:v>40094</c:v>
                </c:pt>
                <c:pt idx="11">
                  <c:v>40095</c:v>
                </c:pt>
                <c:pt idx="12">
                  <c:v>40097</c:v>
                </c:pt>
                <c:pt idx="13">
                  <c:v>40098</c:v>
                </c:pt>
                <c:pt idx="14">
                  <c:v>40099</c:v>
                </c:pt>
                <c:pt idx="15">
                  <c:v>40100</c:v>
                </c:pt>
                <c:pt idx="16">
                  <c:v>40101</c:v>
                </c:pt>
                <c:pt idx="17">
                  <c:v>40102</c:v>
                </c:pt>
                <c:pt idx="18">
                  <c:v>40103</c:v>
                </c:pt>
                <c:pt idx="19">
                  <c:v>40104</c:v>
                </c:pt>
                <c:pt idx="20">
                  <c:v>40105</c:v>
                </c:pt>
                <c:pt idx="21">
                  <c:v>40106</c:v>
                </c:pt>
                <c:pt idx="22">
                  <c:v>40107</c:v>
                </c:pt>
                <c:pt idx="23">
                  <c:v>40108</c:v>
                </c:pt>
                <c:pt idx="24">
                  <c:v>40109</c:v>
                </c:pt>
                <c:pt idx="25">
                  <c:v>40110</c:v>
                </c:pt>
                <c:pt idx="26">
                  <c:v>40111</c:v>
                </c:pt>
                <c:pt idx="27">
                  <c:v>40112</c:v>
                </c:pt>
                <c:pt idx="28">
                  <c:v>40113</c:v>
                </c:pt>
                <c:pt idx="29">
                  <c:v>40114</c:v>
                </c:pt>
                <c:pt idx="30">
                  <c:v>40115</c:v>
                </c:pt>
                <c:pt idx="31">
                  <c:v>40116</c:v>
                </c:pt>
                <c:pt idx="32">
                  <c:v>40117</c:v>
                </c:pt>
                <c:pt idx="33">
                  <c:v>40118</c:v>
                </c:pt>
                <c:pt idx="34">
                  <c:v>40119</c:v>
                </c:pt>
                <c:pt idx="35">
                  <c:v>40120</c:v>
                </c:pt>
                <c:pt idx="36">
                  <c:v>40121</c:v>
                </c:pt>
                <c:pt idx="37">
                  <c:v>40122</c:v>
                </c:pt>
                <c:pt idx="38">
                  <c:v>40123</c:v>
                </c:pt>
                <c:pt idx="39">
                  <c:v>40124</c:v>
                </c:pt>
                <c:pt idx="40">
                  <c:v>40125</c:v>
                </c:pt>
                <c:pt idx="41">
                  <c:v>40126</c:v>
                </c:pt>
                <c:pt idx="42">
                  <c:v>40127</c:v>
                </c:pt>
                <c:pt idx="43">
                  <c:v>40128</c:v>
                </c:pt>
                <c:pt idx="44">
                  <c:v>40129</c:v>
                </c:pt>
                <c:pt idx="45">
                  <c:v>40130</c:v>
                </c:pt>
                <c:pt idx="46">
                  <c:v>40131</c:v>
                </c:pt>
                <c:pt idx="47">
                  <c:v>40132</c:v>
                </c:pt>
                <c:pt idx="48">
                  <c:v>40133</c:v>
                </c:pt>
                <c:pt idx="49">
                  <c:v>40134</c:v>
                </c:pt>
                <c:pt idx="50">
                  <c:v>40135</c:v>
                </c:pt>
                <c:pt idx="51">
                  <c:v>40136</c:v>
                </c:pt>
                <c:pt idx="52">
                  <c:v>40137</c:v>
                </c:pt>
                <c:pt idx="53">
                  <c:v>40139</c:v>
                </c:pt>
                <c:pt idx="54">
                  <c:v>40140</c:v>
                </c:pt>
                <c:pt idx="55">
                  <c:v>40141</c:v>
                </c:pt>
                <c:pt idx="56">
                  <c:v>40142</c:v>
                </c:pt>
                <c:pt idx="57">
                  <c:v>40143</c:v>
                </c:pt>
                <c:pt idx="58">
                  <c:v>40144</c:v>
                </c:pt>
                <c:pt idx="59">
                  <c:v>40145</c:v>
                </c:pt>
                <c:pt idx="60">
                  <c:v>40146</c:v>
                </c:pt>
                <c:pt idx="61">
                  <c:v>40147</c:v>
                </c:pt>
                <c:pt idx="62">
                  <c:v>40148</c:v>
                </c:pt>
                <c:pt idx="63">
                  <c:v>40149</c:v>
                </c:pt>
                <c:pt idx="64">
                  <c:v>40150</c:v>
                </c:pt>
                <c:pt idx="65">
                  <c:v>40151</c:v>
                </c:pt>
                <c:pt idx="66">
                  <c:v>40152</c:v>
                </c:pt>
                <c:pt idx="67">
                  <c:v>40153</c:v>
                </c:pt>
                <c:pt idx="68">
                  <c:v>40154</c:v>
                </c:pt>
                <c:pt idx="69">
                  <c:v>40155</c:v>
                </c:pt>
                <c:pt idx="70">
                  <c:v>40156</c:v>
                </c:pt>
                <c:pt idx="71">
                  <c:v>40157</c:v>
                </c:pt>
                <c:pt idx="72">
                  <c:v>40158</c:v>
                </c:pt>
                <c:pt idx="73">
                  <c:v>40159</c:v>
                </c:pt>
                <c:pt idx="74">
                  <c:v>40160</c:v>
                </c:pt>
                <c:pt idx="75">
                  <c:v>40161</c:v>
                </c:pt>
                <c:pt idx="76">
                  <c:v>40162</c:v>
                </c:pt>
                <c:pt idx="77">
                  <c:v>40163</c:v>
                </c:pt>
                <c:pt idx="78">
                  <c:v>40164</c:v>
                </c:pt>
                <c:pt idx="79">
                  <c:v>40165</c:v>
                </c:pt>
                <c:pt idx="80">
                  <c:v>40166</c:v>
                </c:pt>
                <c:pt idx="81">
                  <c:v>40167</c:v>
                </c:pt>
                <c:pt idx="82">
                  <c:v>40169</c:v>
                </c:pt>
                <c:pt idx="83">
                  <c:v>40170</c:v>
                </c:pt>
                <c:pt idx="84">
                  <c:v>40171</c:v>
                </c:pt>
                <c:pt idx="85">
                  <c:v>40172</c:v>
                </c:pt>
                <c:pt idx="86">
                  <c:v>40174</c:v>
                </c:pt>
                <c:pt idx="87">
                  <c:v>40175</c:v>
                </c:pt>
                <c:pt idx="88">
                  <c:v>40176</c:v>
                </c:pt>
                <c:pt idx="89">
                  <c:v>40177</c:v>
                </c:pt>
                <c:pt idx="90">
                  <c:v>40178</c:v>
                </c:pt>
                <c:pt idx="91">
                  <c:v>40179</c:v>
                </c:pt>
                <c:pt idx="92">
                  <c:v>40180</c:v>
                </c:pt>
                <c:pt idx="93">
                  <c:v>40181</c:v>
                </c:pt>
                <c:pt idx="94">
                  <c:v>40182</c:v>
                </c:pt>
                <c:pt idx="95">
                  <c:v>40183</c:v>
                </c:pt>
                <c:pt idx="96">
                  <c:v>40184</c:v>
                </c:pt>
                <c:pt idx="97">
                  <c:v>40185</c:v>
                </c:pt>
                <c:pt idx="98">
                  <c:v>40186</c:v>
                </c:pt>
                <c:pt idx="99">
                  <c:v>40187</c:v>
                </c:pt>
                <c:pt idx="100">
                  <c:v>40188</c:v>
                </c:pt>
                <c:pt idx="101">
                  <c:v>40189</c:v>
                </c:pt>
                <c:pt idx="102">
                  <c:v>40190</c:v>
                </c:pt>
                <c:pt idx="103">
                  <c:v>40191</c:v>
                </c:pt>
                <c:pt idx="104">
                  <c:v>40192</c:v>
                </c:pt>
                <c:pt idx="105">
                  <c:v>40194</c:v>
                </c:pt>
                <c:pt idx="106">
                  <c:v>40196</c:v>
                </c:pt>
                <c:pt idx="107">
                  <c:v>40197</c:v>
                </c:pt>
                <c:pt idx="108">
                  <c:v>40198</c:v>
                </c:pt>
                <c:pt idx="109">
                  <c:v>40199</c:v>
                </c:pt>
                <c:pt idx="110" formatCode="d\-mmm">
                  <c:v>40202</c:v>
                </c:pt>
                <c:pt idx="111" formatCode="d\-mmm">
                  <c:v>40203</c:v>
                </c:pt>
                <c:pt idx="112" formatCode="d\-mmm">
                  <c:v>40206</c:v>
                </c:pt>
                <c:pt idx="113" formatCode="d\-mmm">
                  <c:v>40207</c:v>
                </c:pt>
                <c:pt idx="114" formatCode="d\-mmm">
                  <c:v>40208</c:v>
                </c:pt>
                <c:pt idx="115" formatCode="d\-mmm">
                  <c:v>40210</c:v>
                </c:pt>
                <c:pt idx="116" formatCode="d\-mmm">
                  <c:v>40211</c:v>
                </c:pt>
                <c:pt idx="117" formatCode="d\-mmm">
                  <c:v>40212</c:v>
                </c:pt>
                <c:pt idx="118" formatCode="d\-mmm">
                  <c:v>40213</c:v>
                </c:pt>
                <c:pt idx="119" formatCode="d\-mmm">
                  <c:v>40214</c:v>
                </c:pt>
                <c:pt idx="120" formatCode="d\-mmm">
                  <c:v>40215</c:v>
                </c:pt>
                <c:pt idx="121" formatCode="d\-mmm">
                  <c:v>40216</c:v>
                </c:pt>
                <c:pt idx="122" formatCode="d\-mmm">
                  <c:v>40217</c:v>
                </c:pt>
                <c:pt idx="123" formatCode="d\-mmm">
                  <c:v>40218</c:v>
                </c:pt>
                <c:pt idx="124" formatCode="d\-mmm">
                  <c:v>40220</c:v>
                </c:pt>
                <c:pt idx="125" formatCode="d\-mmm">
                  <c:v>40221</c:v>
                </c:pt>
                <c:pt idx="126" formatCode="d\-mmm">
                  <c:v>40222</c:v>
                </c:pt>
                <c:pt idx="127" formatCode="d\-mmm">
                  <c:v>40223</c:v>
                </c:pt>
                <c:pt idx="128" formatCode="d\-mmm">
                  <c:v>40224</c:v>
                </c:pt>
                <c:pt idx="129" formatCode="d\-mmm">
                  <c:v>40225</c:v>
                </c:pt>
                <c:pt idx="130" formatCode="d\-mmm">
                  <c:v>40226</c:v>
                </c:pt>
                <c:pt idx="131" formatCode="d\-mmm">
                  <c:v>40227</c:v>
                </c:pt>
                <c:pt idx="132" formatCode="d\-mmm">
                  <c:v>40228</c:v>
                </c:pt>
                <c:pt idx="133" formatCode="d\-mmm">
                  <c:v>40231</c:v>
                </c:pt>
                <c:pt idx="134" formatCode="d\-mmm">
                  <c:v>40232</c:v>
                </c:pt>
                <c:pt idx="135" formatCode="d\-mmm">
                  <c:v>40233</c:v>
                </c:pt>
                <c:pt idx="136" formatCode="d\-mmm">
                  <c:v>40234</c:v>
                </c:pt>
                <c:pt idx="137" formatCode="d\-mmm">
                  <c:v>40235</c:v>
                </c:pt>
                <c:pt idx="138" formatCode="d\-mmm">
                  <c:v>40236</c:v>
                </c:pt>
                <c:pt idx="139" formatCode="d\-mmm">
                  <c:v>40238</c:v>
                </c:pt>
                <c:pt idx="140" formatCode="d\-mmm">
                  <c:v>40239</c:v>
                </c:pt>
                <c:pt idx="141" formatCode="d\-mmm">
                  <c:v>40240</c:v>
                </c:pt>
                <c:pt idx="142" formatCode="d\-mmm">
                  <c:v>40241</c:v>
                </c:pt>
                <c:pt idx="143" formatCode="d\-mmm">
                  <c:v>40242</c:v>
                </c:pt>
                <c:pt idx="144" formatCode="d\-mmm">
                  <c:v>40243</c:v>
                </c:pt>
                <c:pt idx="145" formatCode="d\-mmm">
                  <c:v>40244</c:v>
                </c:pt>
                <c:pt idx="146" formatCode="d\-mmm">
                  <c:v>40245</c:v>
                </c:pt>
                <c:pt idx="147" formatCode="d\-mmm">
                  <c:v>40246</c:v>
                </c:pt>
                <c:pt idx="148" formatCode="d\-mmm">
                  <c:v>40247</c:v>
                </c:pt>
                <c:pt idx="149" formatCode="d\-mmm">
                  <c:v>40248</c:v>
                </c:pt>
                <c:pt idx="150" formatCode="d\-mmm">
                  <c:v>40249</c:v>
                </c:pt>
                <c:pt idx="151" formatCode="d\-mmm">
                  <c:v>40251</c:v>
                </c:pt>
                <c:pt idx="152" formatCode="d\-mmm">
                  <c:v>40252</c:v>
                </c:pt>
                <c:pt idx="153" formatCode="d\-mmm">
                  <c:v>40253</c:v>
                </c:pt>
                <c:pt idx="154" formatCode="d\-mmm">
                  <c:v>40254</c:v>
                </c:pt>
                <c:pt idx="155" formatCode="d\-mmm">
                  <c:v>40259</c:v>
                </c:pt>
                <c:pt idx="156" formatCode="d\-mmm">
                  <c:v>40260</c:v>
                </c:pt>
                <c:pt idx="157" formatCode="d\-mmm">
                  <c:v>40261</c:v>
                </c:pt>
                <c:pt idx="158" formatCode="d\-mmm">
                  <c:v>40262</c:v>
                </c:pt>
                <c:pt idx="159" formatCode="d\-mmm">
                  <c:v>40263</c:v>
                </c:pt>
                <c:pt idx="160" formatCode="d\-mmm">
                  <c:v>40264</c:v>
                </c:pt>
                <c:pt idx="161" formatCode="d\-mmm">
                  <c:v>40265</c:v>
                </c:pt>
                <c:pt idx="162" formatCode="d\-mmm">
                  <c:v>40267</c:v>
                </c:pt>
                <c:pt idx="163" formatCode="d\-mmm">
                  <c:v>40268</c:v>
                </c:pt>
                <c:pt idx="164" formatCode="d\-mmm">
                  <c:v>40269</c:v>
                </c:pt>
                <c:pt idx="165" formatCode="d\-mmm">
                  <c:v>40270</c:v>
                </c:pt>
                <c:pt idx="166" formatCode="d\-mmm">
                  <c:v>40272</c:v>
                </c:pt>
                <c:pt idx="167" formatCode="d\-mmm">
                  <c:v>40273</c:v>
                </c:pt>
                <c:pt idx="168" formatCode="d\-mmm">
                  <c:v>40274</c:v>
                </c:pt>
                <c:pt idx="169" formatCode="d\-mmm">
                  <c:v>40287</c:v>
                </c:pt>
                <c:pt idx="170" formatCode="d\-mmm">
                  <c:v>40288</c:v>
                </c:pt>
                <c:pt idx="171" formatCode="d\-mmm">
                  <c:v>40289</c:v>
                </c:pt>
                <c:pt idx="172" formatCode="d\-mmm">
                  <c:v>40290</c:v>
                </c:pt>
                <c:pt idx="173" formatCode="d\-mmm">
                  <c:v>40291</c:v>
                </c:pt>
                <c:pt idx="174" formatCode="d\-mmm">
                  <c:v>40294</c:v>
                </c:pt>
                <c:pt idx="175" formatCode="d\-mmm">
                  <c:v>40295</c:v>
                </c:pt>
                <c:pt idx="176" formatCode="d\-mmm">
                  <c:v>40298</c:v>
                </c:pt>
                <c:pt idx="177" formatCode="d\-mmm">
                  <c:v>40301</c:v>
                </c:pt>
                <c:pt idx="178" formatCode="d\-mmm">
                  <c:v>40302</c:v>
                </c:pt>
                <c:pt idx="179" formatCode="d\-mmm">
                  <c:v>40303</c:v>
                </c:pt>
                <c:pt idx="180" formatCode="d\-mmm">
                  <c:v>40304</c:v>
                </c:pt>
                <c:pt idx="181" formatCode="d\-mmm">
                  <c:v>40305</c:v>
                </c:pt>
                <c:pt idx="182" formatCode="d\-mmm">
                  <c:v>40307</c:v>
                </c:pt>
                <c:pt idx="183" formatCode="d\-mmm">
                  <c:v>40308</c:v>
                </c:pt>
                <c:pt idx="184" formatCode="d\-mmm">
                  <c:v>40309</c:v>
                </c:pt>
                <c:pt idx="185" formatCode="d\-mmm">
                  <c:v>40310</c:v>
                </c:pt>
              </c:numCache>
            </c:numRef>
          </c:cat>
          <c:val>
            <c:numRef>
              <c:f>Sheet1!$F$2:$F$187</c:f>
              <c:numCache>
                <c:formatCode>General</c:formatCode>
                <c:ptCount val="186"/>
                <c:pt idx="1">
                  <c:v>5</c:v>
                </c:pt>
                <c:pt idx="2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11</c:v>
                </c:pt>
                <c:pt idx="117">
                  <c:v>11</c:v>
                </c:pt>
                <c:pt idx="118">
                  <c:v>11</c:v>
                </c:pt>
                <c:pt idx="119">
                  <c:v>11</c:v>
                </c:pt>
                <c:pt idx="120">
                  <c:v>11</c:v>
                </c:pt>
                <c:pt idx="121">
                  <c:v>11</c:v>
                </c:pt>
                <c:pt idx="122">
                  <c:v>11</c:v>
                </c:pt>
                <c:pt idx="123">
                  <c:v>11</c:v>
                </c:pt>
                <c:pt idx="124">
                  <c:v>11</c:v>
                </c:pt>
                <c:pt idx="125">
                  <c:v>11</c:v>
                </c:pt>
                <c:pt idx="126">
                  <c:v>11</c:v>
                </c:pt>
                <c:pt idx="127">
                  <c:v>11</c:v>
                </c:pt>
                <c:pt idx="128">
                  <c:v>11</c:v>
                </c:pt>
                <c:pt idx="129">
                  <c:v>11</c:v>
                </c:pt>
                <c:pt idx="130">
                  <c:v>11</c:v>
                </c:pt>
                <c:pt idx="131">
                  <c:v>11</c:v>
                </c:pt>
                <c:pt idx="132">
                  <c:v>11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11</c:v>
                </c:pt>
                <c:pt idx="137">
                  <c:v>11</c:v>
                </c:pt>
                <c:pt idx="138">
                  <c:v>11</c:v>
                </c:pt>
                <c:pt idx="139">
                  <c:v>11</c:v>
                </c:pt>
                <c:pt idx="140">
                  <c:v>11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11</c:v>
                </c:pt>
                <c:pt idx="149">
                  <c:v>11</c:v>
                </c:pt>
                <c:pt idx="150">
                  <c:v>11</c:v>
                </c:pt>
                <c:pt idx="151">
                  <c:v>11</c:v>
                </c:pt>
                <c:pt idx="152">
                  <c:v>11</c:v>
                </c:pt>
                <c:pt idx="153">
                  <c:v>11</c:v>
                </c:pt>
                <c:pt idx="154">
                  <c:v>11</c:v>
                </c:pt>
                <c:pt idx="155">
                  <c:v>11</c:v>
                </c:pt>
                <c:pt idx="156">
                  <c:v>11</c:v>
                </c:pt>
                <c:pt idx="157">
                  <c:v>11</c:v>
                </c:pt>
                <c:pt idx="158">
                  <c:v>11</c:v>
                </c:pt>
                <c:pt idx="159">
                  <c:v>11</c:v>
                </c:pt>
                <c:pt idx="160">
                  <c:v>11</c:v>
                </c:pt>
                <c:pt idx="161">
                  <c:v>11</c:v>
                </c:pt>
                <c:pt idx="162">
                  <c:v>11</c:v>
                </c:pt>
                <c:pt idx="163">
                  <c:v>11</c:v>
                </c:pt>
                <c:pt idx="164">
                  <c:v>11</c:v>
                </c:pt>
                <c:pt idx="165">
                  <c:v>11</c:v>
                </c:pt>
                <c:pt idx="166">
                  <c:v>11</c:v>
                </c:pt>
                <c:pt idx="167">
                  <c:v>11</c:v>
                </c:pt>
                <c:pt idx="168">
                  <c:v>11</c:v>
                </c:pt>
                <c:pt idx="169">
                  <c:v>12</c:v>
                </c:pt>
                <c:pt idx="170">
                  <c:v>12</c:v>
                </c:pt>
                <c:pt idx="171">
                  <c:v>12</c:v>
                </c:pt>
                <c:pt idx="172">
                  <c:v>12</c:v>
                </c:pt>
                <c:pt idx="173">
                  <c:v>12</c:v>
                </c:pt>
                <c:pt idx="174">
                  <c:v>12</c:v>
                </c:pt>
                <c:pt idx="175">
                  <c:v>12</c:v>
                </c:pt>
                <c:pt idx="176">
                  <c:v>12</c:v>
                </c:pt>
                <c:pt idx="177">
                  <c:v>12</c:v>
                </c:pt>
                <c:pt idx="178">
                  <c:v>12</c:v>
                </c:pt>
                <c:pt idx="179">
                  <c:v>12</c:v>
                </c:pt>
                <c:pt idx="180">
                  <c:v>12</c:v>
                </c:pt>
                <c:pt idx="181">
                  <c:v>12</c:v>
                </c:pt>
                <c:pt idx="182">
                  <c:v>12</c:v>
                </c:pt>
                <c:pt idx="183">
                  <c:v>12</c:v>
                </c:pt>
                <c:pt idx="184">
                  <c:v>12</c:v>
                </c:pt>
                <c:pt idx="185">
                  <c:v>12</c:v>
                </c:pt>
              </c:numCache>
            </c:numRef>
          </c:val>
        </c:ser>
        <c:marker val="1"/>
        <c:axId val="135795840"/>
        <c:axId val="135797376"/>
      </c:lineChart>
      <c:dateAx>
        <c:axId val="135795840"/>
        <c:scaling>
          <c:orientation val="minMax"/>
        </c:scaling>
        <c:axPos val="b"/>
        <c:numFmt formatCode="mmm\ yyyy" sourceLinked="0"/>
        <c:tickLblPos val="nextTo"/>
        <c:crossAx val="135797376"/>
        <c:crosses val="autoZero"/>
        <c:auto val="1"/>
        <c:lblOffset val="100"/>
        <c:majorUnit val="1"/>
        <c:majorTimeUnit val="months"/>
      </c:dateAx>
      <c:valAx>
        <c:axId val="135797376"/>
        <c:scaling>
          <c:orientation val="minMax"/>
        </c:scaling>
        <c:axPos val="l"/>
        <c:numFmt formatCode="General" sourceLinked="1"/>
        <c:tickLblPos val="nextTo"/>
        <c:crossAx val="13579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913652395013118"/>
          <c:y val="0.18069276352977731"/>
          <c:w val="0.42086614173228415"/>
          <c:h val="0.27336219321104455"/>
        </c:manualLayout>
      </c:layout>
    </c:legend>
    <c:plotVisOnly val="1"/>
    <c:dispBlanksAs val="span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744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41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744" y="8805841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fld id="{FEA2C0C7-6E20-4D11-829A-FB0064360B0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3725"/>
            <a:ext cx="559816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41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05841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buClrTx/>
              <a:defRPr sz="1200" b="0"/>
            </a:lvl1pPr>
          </a:lstStyle>
          <a:p>
            <a:fld id="{575D93EA-E77E-4ECF-AC89-CC6B81F2E61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07163-EDE5-447F-815E-4BADA65E7212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62770-EAC4-45CD-A211-4C04803221D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74" y="4404032"/>
            <a:ext cx="5597553" cy="417103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4B371-47EF-4F94-805C-A1A2AA5EDDC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D93EA-E77E-4ECF-AC89-CC6B81F2E61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411925" y="6541093"/>
            <a:ext cx="25923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/>
              <a:t>© 2009</a:t>
            </a:r>
            <a:r>
              <a:rPr lang="en-US" altLang="en-US" sz="800" b="0" baseline="0" dirty="0" smtClean="0"/>
              <a:t> </a:t>
            </a:r>
            <a:r>
              <a:rPr lang="en-US" altLang="en-US" sz="800" b="0" dirty="0" smtClean="0"/>
              <a:t>The MITRE Corporation. All rights Reserved.</a:t>
            </a:r>
            <a:endParaRPr lang="en-US" altLang="en-US" sz="800" b="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20888" y="0"/>
            <a:ext cx="341312" cy="685800"/>
          </a:xfrm>
          <a:prstGeom prst="rect">
            <a:avLst/>
          </a:prstGeom>
          <a:solidFill>
            <a:srgbClr val="FDAA0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62200" y="0"/>
            <a:ext cx="67818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89413"/>
            <a:ext cx="4602163" cy="763587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2286000"/>
            <a:ext cx="6477000" cy="1143000"/>
          </a:xfrm>
        </p:spPr>
        <p:txBody>
          <a:bodyPr anchor="ctr"/>
          <a:lstStyle>
            <a:lvl1pPr>
              <a:lnSpc>
                <a:spcPts val="44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286000" y="6522755"/>
            <a:ext cx="4267200" cy="24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400">
              <a:lnSpc>
                <a:spcPts val="1300"/>
              </a:lnSpc>
              <a:spcAft>
                <a:spcPct val="0"/>
              </a:spcAft>
            </a:pPr>
            <a:r>
              <a:rPr lang="en-US" sz="1000" b="0" dirty="0" smtClean="0"/>
              <a:t>Approved for public release</a:t>
            </a:r>
            <a:r>
              <a:rPr lang="en-US" sz="1000" b="0" baseline="0" dirty="0" smtClean="0"/>
              <a:t>.  Distribution Unlimited</a:t>
            </a:r>
            <a:endParaRPr lang="en-US" sz="1000" b="0" dirty="0"/>
          </a:p>
        </p:txBody>
      </p:sp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400800"/>
            <a:ext cx="804862" cy="252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01E13-3C84-41DC-A974-41C562D0AE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50" y="381000"/>
            <a:ext cx="1924050" cy="572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381000"/>
            <a:ext cx="5619750" cy="57229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6B07EB-F805-493D-9250-B078F152FD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buFont typeface="Arial" pitchFamily="34" charset="0"/>
              <a:buChar char="■"/>
              <a:defRPr/>
            </a:lvl1pPr>
            <a:lvl2pPr>
              <a:lnSpc>
                <a:spcPts val="2000"/>
              </a:lnSpc>
              <a:defRPr/>
            </a:lvl2pPr>
            <a:lvl3pPr>
              <a:lnSpc>
                <a:spcPts val="18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lnSpc>
                <a:spcPts val="14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538793-F95B-4CFC-9A87-DBAD57B24C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127CB1-B9F0-4851-9763-EA453DC0ED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295400"/>
            <a:ext cx="3771900" cy="4808538"/>
          </a:xfrm>
        </p:spPr>
        <p:txBody>
          <a:bodyPr/>
          <a:lstStyle>
            <a:lvl1pPr>
              <a:buFont typeface="Arial" pitchFamily="34" charset="0"/>
              <a:buChar char="■"/>
              <a:defRPr sz="2000">
                <a:latin typeface="Arial" pitchFamily="34" charset="0"/>
              </a:defRPr>
            </a:lvl1pPr>
            <a:lvl2pPr>
              <a:defRPr sz="1800">
                <a:latin typeface="Arial" pitchFamily="34" charset="0"/>
              </a:defRPr>
            </a:lvl2pPr>
            <a:lvl3pPr>
              <a:buFont typeface="Arial" pitchFamily="34" charset="0"/>
              <a:buChar char="■"/>
              <a:defRPr sz="16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295400"/>
            <a:ext cx="3771900" cy="4808538"/>
          </a:xfrm>
        </p:spPr>
        <p:txBody>
          <a:bodyPr/>
          <a:lstStyle>
            <a:lvl1pPr>
              <a:defRPr sz="2000">
                <a:latin typeface="Arial" pitchFamily="34" charset="0"/>
              </a:defRPr>
            </a:lvl1pPr>
            <a:lvl2pPr>
              <a:defRPr sz="1800">
                <a:latin typeface="Arial" pitchFamily="34" charset="0"/>
              </a:defRPr>
            </a:lvl2pPr>
            <a:lvl3pPr>
              <a:defRPr sz="1600">
                <a:latin typeface="Arial" pitchFamily="34" charset="0"/>
              </a:defRPr>
            </a:lvl3pPr>
            <a:lvl4pPr>
              <a:defRPr sz="1400">
                <a:latin typeface="Arial" pitchFamily="34" charset="0"/>
              </a:defRPr>
            </a:lvl4pPr>
            <a:lvl5pPr>
              <a:defRPr sz="14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337DF1-FFD0-467C-AEC8-891FB64B6D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BD7E83-2C38-4E06-9310-D03C0AC145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5EAEB-546A-4E88-B145-1FAD9C4081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C1F5EB-BA1D-4F22-94ED-B2480B2BF3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D9362-D96C-4B50-92AA-E6BB6E713E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EECFD7-6017-4380-ADE9-6F6301FD53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3" rIns="92064" bIns="46033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spcAft>
                <a:spcPct val="0"/>
              </a:spcAft>
              <a:buClrTx/>
              <a:defRPr sz="800">
                <a:solidFill>
                  <a:schemeClr val="tx2"/>
                </a:solidFill>
              </a:defRPr>
            </a:lvl1pPr>
          </a:lstStyle>
          <a:p>
            <a:fld id="{2C333527-BB03-47C3-B68C-229951B94A0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6962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740650" y="0"/>
            <a:ext cx="1403350" cy="127000"/>
          </a:xfrm>
          <a:prstGeom prst="rect">
            <a:avLst/>
          </a:prstGeom>
          <a:solidFill>
            <a:srgbClr val="FDAA0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886700" y="0"/>
            <a:ext cx="1257300" cy="2206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152400" y="6400800"/>
            <a:ext cx="8763000" cy="0"/>
          </a:xfrm>
          <a:prstGeom prst="line">
            <a:avLst/>
          </a:prstGeom>
          <a:noFill/>
          <a:ln w="63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8" y="6489700"/>
            <a:ext cx="804862" cy="252413"/>
          </a:xfrm>
          <a:prstGeom prst="rect">
            <a:avLst/>
          </a:prstGeom>
          <a:noFill/>
        </p:spPr>
      </p:pic>
      <p:sp>
        <p:nvSpPr>
          <p:cNvPr id="11" name="Text Box 34"/>
          <p:cNvSpPr txBox="1">
            <a:spLocks noChangeArrowheads="1"/>
          </p:cNvSpPr>
          <p:nvPr userDrawn="1"/>
        </p:nvSpPr>
        <p:spPr bwMode="auto">
          <a:xfrm>
            <a:off x="6411926" y="6541093"/>
            <a:ext cx="25923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/>
              <a:t>© 2008</a:t>
            </a:r>
            <a:r>
              <a:rPr lang="en-US" altLang="en-US" sz="800" b="0" baseline="0" dirty="0" smtClean="0"/>
              <a:t> </a:t>
            </a:r>
            <a:r>
              <a:rPr lang="en-US" altLang="en-US" sz="800" b="0" dirty="0" smtClean="0"/>
              <a:t>The MITRE Corporation. All rights Reserved.</a:t>
            </a:r>
            <a:endParaRPr lang="en-US" altLang="en-US" sz="800" b="0" dirty="0"/>
          </a:p>
        </p:txBody>
      </p:sp>
      <p:sp>
        <p:nvSpPr>
          <p:cNvPr id="12" name="Text Box 27"/>
          <p:cNvSpPr txBox="1">
            <a:spLocks noChangeArrowheads="1"/>
          </p:cNvSpPr>
          <p:nvPr userDrawn="1"/>
        </p:nvSpPr>
        <p:spPr bwMode="auto">
          <a:xfrm>
            <a:off x="2286000" y="6541093"/>
            <a:ext cx="350520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400">
              <a:lnSpc>
                <a:spcPts val="1300"/>
              </a:lnSpc>
              <a:spcAft>
                <a:spcPct val="0"/>
              </a:spcAft>
            </a:pPr>
            <a:r>
              <a:rPr lang="en-US" sz="800" b="0" dirty="0" smtClean="0"/>
              <a:t>Approved for public release</a:t>
            </a:r>
            <a:r>
              <a:rPr lang="en-US" sz="800" b="0" baseline="0" dirty="0" smtClean="0"/>
              <a:t>.  Distribution unlimited</a:t>
            </a:r>
            <a:endParaRPr lang="en-US" sz="8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ts val="2200"/>
        </a:lnSpc>
        <a:spcBef>
          <a:spcPct val="0"/>
        </a:spcBef>
        <a:spcAft>
          <a:spcPts val="800"/>
        </a:spcAft>
        <a:buClr>
          <a:srgbClr val="FDAA03"/>
        </a:buClr>
        <a:buSzPct val="100000"/>
        <a:buFont typeface="Arial" pitchFamily="34" charset="0"/>
        <a:buChar char="■"/>
        <a:defRPr sz="2000" b="1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8325" indent="-227013" algn="l" rtl="0" eaLnBrk="1" fontAlgn="base" hangingPunct="1">
        <a:lnSpc>
          <a:spcPts val="2000"/>
        </a:lnSpc>
        <a:spcBef>
          <a:spcPct val="0"/>
        </a:spcBef>
        <a:spcAft>
          <a:spcPts val="800"/>
        </a:spcAft>
        <a:buClr>
          <a:srgbClr val="FDAA03"/>
        </a:buClr>
        <a:buFont typeface="Arial" pitchFamily="34" charset="0"/>
        <a:buChar char="–"/>
        <a:defRPr b="1">
          <a:solidFill>
            <a:schemeClr val="tx1"/>
          </a:solidFill>
          <a:latin typeface="+mn-lt"/>
        </a:defRPr>
      </a:lvl2pPr>
      <a:lvl3pPr marL="909638" indent="-168275" algn="l" rtl="0" eaLnBrk="1" fontAlgn="base" hangingPunct="1">
        <a:lnSpc>
          <a:spcPts val="1800"/>
        </a:lnSpc>
        <a:spcBef>
          <a:spcPct val="0"/>
        </a:spcBef>
        <a:spcAft>
          <a:spcPts val="800"/>
        </a:spcAft>
        <a:buClr>
          <a:srgbClr val="FDAA03"/>
        </a:buClr>
        <a:buSzPct val="100000"/>
        <a:buFont typeface="Arial" pitchFamily="34" charset="0"/>
        <a:buChar char="■"/>
        <a:defRPr sz="1600" b="1">
          <a:solidFill>
            <a:schemeClr val="tx1"/>
          </a:solidFill>
          <a:latin typeface="+mn-lt"/>
        </a:defRPr>
      </a:lvl3pPr>
      <a:lvl4pPr marL="1143000" indent="-114300" algn="l" rtl="0" eaLnBrk="1" fontAlgn="base" hangingPunct="1">
        <a:lnSpc>
          <a:spcPts val="1600"/>
        </a:lnSpc>
        <a:spcBef>
          <a:spcPct val="0"/>
        </a:spcBef>
        <a:spcAft>
          <a:spcPts val="800"/>
        </a:spcAft>
        <a:buClr>
          <a:srgbClr val="FDAA03"/>
        </a:buClr>
        <a:buFont typeface="Arial" pitchFamily="34" charset="0"/>
        <a:buChar char="­"/>
        <a:defRPr sz="1400" b="1">
          <a:solidFill>
            <a:schemeClr val="tx1"/>
          </a:solidFill>
          <a:latin typeface="+mn-lt"/>
        </a:defRPr>
      </a:lvl4pPr>
      <a:lvl5pPr marL="1371600" indent="-114300" algn="l" rtl="0" eaLnBrk="1" fontAlgn="base" hangingPunct="1">
        <a:lnSpc>
          <a:spcPts val="1400"/>
        </a:lnSpc>
        <a:spcBef>
          <a:spcPct val="0"/>
        </a:spcBef>
        <a:spcAft>
          <a:spcPts val="800"/>
        </a:spcAft>
        <a:buClr>
          <a:srgbClr val="FDAA03"/>
        </a:buClr>
        <a:buSzPct val="70000"/>
        <a:buFont typeface="Arial" pitchFamily="34" charset="0"/>
        <a:buChar char="■"/>
        <a:defRPr sz="1200" b="1">
          <a:solidFill>
            <a:schemeClr val="tx1"/>
          </a:solidFill>
          <a:latin typeface="+mn-lt"/>
        </a:defRPr>
      </a:lvl5pPr>
      <a:lvl6pPr marL="1828800" indent="-114300" algn="l" rtl="0" eaLnBrk="1" fontAlgn="base" hangingPunct="1">
        <a:lnSpc>
          <a:spcPts val="1200"/>
        </a:lnSpc>
        <a:spcBef>
          <a:spcPct val="0"/>
        </a:spcBef>
        <a:spcAft>
          <a:spcPts val="800"/>
        </a:spcAft>
        <a:buClr>
          <a:srgbClr val="FDAA03"/>
        </a:buClr>
        <a:buSzPct val="50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6pPr>
      <a:lvl7pPr marL="2286000" indent="-114300" algn="l" rtl="0" eaLnBrk="1" fontAlgn="base" hangingPunct="1">
        <a:lnSpc>
          <a:spcPts val="1200"/>
        </a:lnSpc>
        <a:spcBef>
          <a:spcPct val="0"/>
        </a:spcBef>
        <a:spcAft>
          <a:spcPts val="800"/>
        </a:spcAft>
        <a:buClr>
          <a:srgbClr val="FDAA03"/>
        </a:buClr>
        <a:buSzPct val="50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7pPr>
      <a:lvl8pPr marL="2743200" indent="-114300" algn="l" rtl="0" eaLnBrk="1" fontAlgn="base" hangingPunct="1">
        <a:lnSpc>
          <a:spcPts val="1200"/>
        </a:lnSpc>
        <a:spcBef>
          <a:spcPct val="0"/>
        </a:spcBef>
        <a:spcAft>
          <a:spcPts val="800"/>
        </a:spcAft>
        <a:buClr>
          <a:srgbClr val="FDAA03"/>
        </a:buClr>
        <a:buSzPct val="50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8pPr>
      <a:lvl9pPr marL="3200400" indent="-114300" algn="l" rtl="0" eaLnBrk="1" fontAlgn="base" hangingPunct="1">
        <a:lnSpc>
          <a:spcPts val="1200"/>
        </a:lnSpc>
        <a:spcBef>
          <a:spcPct val="0"/>
        </a:spcBef>
        <a:spcAft>
          <a:spcPts val="800"/>
        </a:spcAft>
        <a:buClr>
          <a:srgbClr val="FDAA03"/>
        </a:buClr>
        <a:buSzPct val="50000"/>
        <a:buFont typeface="Wingdings" pitchFamily="2" charset="2"/>
        <a:buChar char="n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cuomo@mitr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057400"/>
            <a:ext cx="6781800" cy="1524000"/>
          </a:xfrm>
        </p:spPr>
        <p:txBody>
          <a:bodyPr/>
          <a:lstStyle/>
          <a:p>
            <a:r>
              <a:rPr lang="en-US" sz="3600" dirty="0" smtClean="0"/>
              <a:t>Handshake: Open Source Social Networking Platform for the Enterprise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6278563" cy="990600"/>
          </a:xfrm>
        </p:spPr>
        <p:txBody>
          <a:bodyPr/>
          <a:lstStyle/>
          <a:p>
            <a:r>
              <a:rPr lang="en-US" dirty="0" smtClean="0"/>
              <a:t>Donna </a:t>
            </a:r>
            <a:r>
              <a:rPr lang="en-US" dirty="0"/>
              <a:t>L. </a:t>
            </a:r>
            <a:r>
              <a:rPr lang="en-US" dirty="0" smtClean="0"/>
              <a:t>Cuomo, PhD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hlinkClick r:id="rId3"/>
              </a:rPr>
              <a:t>dcuomo@mitre.org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Chief Information </a:t>
            </a:r>
            <a:r>
              <a:rPr lang="en-US" sz="1800" dirty="0" smtClean="0"/>
              <a:t>Architect</a:t>
            </a:r>
          </a:p>
          <a:p>
            <a:r>
              <a:rPr lang="en-US" dirty="0" smtClean="0"/>
              <a:t>Laurie Damianos, </a:t>
            </a:r>
            <a:r>
              <a:rPr lang="en-US" sz="1800" dirty="0" smtClean="0"/>
              <a:t>Lead Engineer</a:t>
            </a:r>
          </a:p>
          <a:p>
            <a:r>
              <a:rPr lang="en-US" dirty="0" smtClean="0"/>
              <a:t>The MITRE Corporation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0" y="5638800"/>
            <a:ext cx="2590800" cy="992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/>
              <a:t>May </a:t>
            </a:r>
            <a:r>
              <a:rPr lang="en-US" u="none" dirty="0" smtClean="0"/>
              <a:t>2010</a:t>
            </a:r>
            <a:endParaRPr lang="en-US" u="none" dirty="0"/>
          </a:p>
          <a:p>
            <a:pPr algn="l">
              <a:spcBef>
                <a:spcPct val="50000"/>
              </a:spcBef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page fa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755" y="838200"/>
            <a:ext cx="7111845" cy="6000847"/>
          </a:xfrm>
          <a:prstGeom prst="rect">
            <a:avLst/>
          </a:prstGeom>
        </p:spPr>
      </p:pic>
      <p:pic>
        <p:nvPicPr>
          <p:cNvPr id="8" name="Picture 7" descr="blo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4180" y="2328728"/>
            <a:ext cx="2932220" cy="2471872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9" name="Right Arrow 8"/>
          <p:cNvSpPr/>
          <p:nvPr/>
        </p:nvSpPr>
        <p:spPr bwMode="auto">
          <a:xfrm rot="18074394">
            <a:off x="6767298" y="4837711"/>
            <a:ext cx="1143000" cy="609600"/>
          </a:xfrm>
          <a:prstGeom prst="rightArrow">
            <a:avLst/>
          </a:prstGeom>
          <a:solidFill>
            <a:srgbClr val="000099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bookmar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080440"/>
            <a:ext cx="2917254" cy="2167960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10" name="Right Arrow 9"/>
          <p:cNvSpPr/>
          <p:nvPr/>
        </p:nvSpPr>
        <p:spPr bwMode="auto">
          <a:xfrm rot="12791616">
            <a:off x="2816815" y="5825745"/>
            <a:ext cx="1143000" cy="609600"/>
          </a:xfrm>
          <a:prstGeom prst="rightArrow">
            <a:avLst/>
          </a:prstGeom>
          <a:solidFill>
            <a:srgbClr val="000099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5181600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Home page provides access to…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228600"/>
            <a:ext cx="3886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…files, blogs, wiki pages, bookmarks, photos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12" name="Picture 11" descr="fil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699598"/>
            <a:ext cx="3069573" cy="4253402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13" name="Right Arrow 12"/>
          <p:cNvSpPr/>
          <p:nvPr/>
        </p:nvSpPr>
        <p:spPr bwMode="auto">
          <a:xfrm rot="12414612">
            <a:off x="5105267" y="3426053"/>
            <a:ext cx="1143000" cy="609600"/>
          </a:xfrm>
          <a:prstGeom prst="rightArrow">
            <a:avLst/>
          </a:prstGeom>
          <a:solidFill>
            <a:srgbClr val="000099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912" y="0"/>
            <a:ext cx="8169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5867400" cy="4129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Profile page lets you share with others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971800"/>
            <a:ext cx="2819400" cy="14516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rgbClr val="000099"/>
                </a:solidFill>
              </a:rPr>
              <a:t>Each profile field is access controlled </a:t>
            </a:r>
          </a:p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rgbClr val="000099"/>
                </a:solidFill>
              </a:rPr>
              <a:t>You choose what you share with whom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27759" y="0"/>
            <a:ext cx="6949441" cy="8763001"/>
            <a:chOff x="761999" y="0"/>
            <a:chExt cx="6949441" cy="8763001"/>
          </a:xfrm>
        </p:grpSpPr>
        <p:sp>
          <p:nvSpPr>
            <p:cNvPr id="10" name="Rectangle 9"/>
            <p:cNvSpPr/>
            <p:nvPr/>
          </p:nvSpPr>
          <p:spPr bwMode="auto">
            <a:xfrm>
              <a:off x="761999" y="0"/>
              <a:ext cx="6943725" cy="70104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gro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0"/>
              <a:ext cx="6949440" cy="5791200"/>
            </a:xfrm>
            <a:prstGeom prst="rect">
              <a:avLst/>
            </a:prstGeom>
          </p:spPr>
        </p:pic>
        <p:pic>
          <p:nvPicPr>
            <p:cNvPr id="6" name="Picture 5" descr="groupactivit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0" y="3048000"/>
              <a:ext cx="2286000" cy="4005875"/>
            </a:xfrm>
            <a:prstGeom prst="rect">
              <a:avLst/>
            </a:prstGeom>
          </p:spPr>
        </p:pic>
        <p:pic>
          <p:nvPicPr>
            <p:cNvPr id="7" name="Picture 6" descr="groupblo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199" y="5334001"/>
              <a:ext cx="2295875" cy="3429000"/>
            </a:xfrm>
            <a:prstGeom prst="rect">
              <a:avLst/>
            </a:prstGeom>
          </p:spPr>
        </p:pic>
        <p:pic>
          <p:nvPicPr>
            <p:cNvPr id="8" name="Picture 7" descr="groupfile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600" y="5347550"/>
              <a:ext cx="2290479" cy="2348650"/>
            </a:xfrm>
            <a:prstGeom prst="rect">
              <a:avLst/>
            </a:prstGeom>
          </p:spPr>
        </p:pic>
        <p:pic>
          <p:nvPicPr>
            <p:cNvPr id="9" name="Picture 8" descr="group_messageboard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5791200"/>
              <a:ext cx="1600200" cy="109643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1000" y="228600"/>
            <a:ext cx="6248400" cy="4129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Groups provide a forum for collaboration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27759" y="0"/>
            <a:ext cx="6949441" cy="8763001"/>
            <a:chOff x="761999" y="0"/>
            <a:chExt cx="6949441" cy="876300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761999" y="0"/>
              <a:ext cx="6943725" cy="70104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Picture 19" descr="gro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0"/>
              <a:ext cx="6949440" cy="5791200"/>
            </a:xfrm>
            <a:prstGeom prst="rect">
              <a:avLst/>
            </a:prstGeom>
          </p:spPr>
        </p:pic>
        <p:pic>
          <p:nvPicPr>
            <p:cNvPr id="21" name="Picture 20" descr="groupactivit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0" y="3048000"/>
              <a:ext cx="2286000" cy="4005875"/>
            </a:xfrm>
            <a:prstGeom prst="rect">
              <a:avLst/>
            </a:prstGeom>
          </p:spPr>
        </p:pic>
        <p:pic>
          <p:nvPicPr>
            <p:cNvPr id="22" name="Picture 21" descr="groupblo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199" y="5334001"/>
              <a:ext cx="2295875" cy="3429000"/>
            </a:xfrm>
            <a:prstGeom prst="rect">
              <a:avLst/>
            </a:prstGeom>
          </p:spPr>
        </p:pic>
        <p:pic>
          <p:nvPicPr>
            <p:cNvPr id="23" name="Picture 22" descr="groupfile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600" y="5347550"/>
              <a:ext cx="2290479" cy="2348650"/>
            </a:xfrm>
            <a:prstGeom prst="rect">
              <a:avLst/>
            </a:prstGeom>
          </p:spPr>
        </p:pic>
        <p:pic>
          <p:nvPicPr>
            <p:cNvPr id="24" name="Picture 23" descr="group_messageboard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5791200"/>
              <a:ext cx="1600200" cy="1096434"/>
            </a:xfrm>
            <a:prstGeom prst="rect">
              <a:avLst/>
            </a:prstGeom>
          </p:spPr>
        </p:pic>
      </p:grpSp>
      <p:pic>
        <p:nvPicPr>
          <p:cNvPr id="6" name="Picture 5" descr="groupactiv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459" y="685800"/>
            <a:ext cx="3042541" cy="5331600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25" name="Right Arrow 24"/>
          <p:cNvSpPr/>
          <p:nvPr/>
        </p:nvSpPr>
        <p:spPr bwMode="auto">
          <a:xfrm rot="19874074">
            <a:off x="5943553" y="2752007"/>
            <a:ext cx="1143000" cy="609600"/>
          </a:xfrm>
          <a:prstGeom prst="rightArrow">
            <a:avLst/>
          </a:prstGeom>
          <a:solidFill>
            <a:srgbClr val="000099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990600"/>
            <a:ext cx="3581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Quickly catch up with what’s been going on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127759" y="0"/>
            <a:ext cx="6949441" cy="7010400"/>
            <a:chOff x="761999" y="0"/>
            <a:chExt cx="6949441" cy="70104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761999" y="0"/>
              <a:ext cx="6943725" cy="70104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Picture 19" descr="gro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0"/>
              <a:ext cx="6949440" cy="5791200"/>
            </a:xfrm>
            <a:prstGeom prst="rect">
              <a:avLst/>
            </a:prstGeom>
          </p:spPr>
        </p:pic>
        <p:pic>
          <p:nvPicPr>
            <p:cNvPr id="24" name="Picture 23" descr="group_messageboar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5791200"/>
              <a:ext cx="1600200" cy="1096434"/>
            </a:xfrm>
            <a:prstGeom prst="rect">
              <a:avLst/>
            </a:prstGeom>
          </p:spPr>
        </p:pic>
      </p:grpSp>
      <p:pic>
        <p:nvPicPr>
          <p:cNvPr id="5" name="Picture 4" descr="groupp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9615" y="4632854"/>
            <a:ext cx="2812585" cy="2225146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pic>
        <p:nvPicPr>
          <p:cNvPr id="7" name="Picture 6" descr="groupb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2133600"/>
            <a:ext cx="2590800" cy="3869486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pic>
        <p:nvPicPr>
          <p:cNvPr id="8" name="Picture 7" descr="groupfil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3502354"/>
            <a:ext cx="2667000" cy="2734734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52400" y="228600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Engage in discussions, share resources, collaborate on wiki pages, post to blogs…</a:t>
            </a:r>
          </a:p>
        </p:txBody>
      </p:sp>
      <p:pic>
        <p:nvPicPr>
          <p:cNvPr id="15" name="Picture 14" descr="groupdiscuss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1600200"/>
            <a:ext cx="2819400" cy="2783823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8847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800" dirty="0" smtClean="0"/>
              <a:t>MITRE Identity model with single sign on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800" dirty="0" smtClean="0"/>
              <a:t>Authenticated email-based invitation model for inviting participants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800" dirty="0" smtClean="0"/>
              <a:t>“Box Model” for group permissions 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Restricts contents to group permission level ceiling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Ensures that information is not inadvertently exposed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800" dirty="0" smtClean="0"/>
              <a:t>Visualized permissions &amp; access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Every group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Each piece of content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 smtClean="0"/>
              <a:t>Customized access levels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38200"/>
          </a:xfrm>
        </p:spPr>
        <p:txBody>
          <a:bodyPr/>
          <a:lstStyle/>
          <a:p>
            <a:r>
              <a:rPr lang="en-US" dirty="0" smtClean="0"/>
              <a:t>MITRE Customizations: Permissions &amp; Trust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E40CCABB-9BBC-49C5-99B3-2E0B57D184A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60000"/>
          <a:stretch>
            <a:fillRect/>
          </a:stretch>
        </p:blipFill>
        <p:spPr bwMode="auto">
          <a:xfrm>
            <a:off x="4876800" y="4724400"/>
            <a:ext cx="11570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19" name="Group 18"/>
          <p:cNvGrpSpPr/>
          <p:nvPr/>
        </p:nvGrpSpPr>
        <p:grpSpPr>
          <a:xfrm>
            <a:off x="6096000" y="4724400"/>
            <a:ext cx="2057400" cy="918106"/>
            <a:chOff x="4800600" y="3505200"/>
            <a:chExt cx="2057400" cy="91810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3505200"/>
              <a:ext cx="1905000" cy="915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4800600" y="4114800"/>
              <a:ext cx="1806962" cy="308506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Documents and Settings\dcuomo\My Documents\EAPI\Gilbane Conf &amp; Mass social media\Enterprise 2.0 conference 2010\laurie-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90600"/>
            <a:ext cx="3276600" cy="1301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696200" cy="4884738"/>
          </a:xfrm>
        </p:spPr>
        <p:txBody>
          <a:bodyPr/>
          <a:lstStyle/>
          <a:p>
            <a:r>
              <a:rPr lang="en-US" sz="1800" dirty="0" smtClean="0"/>
              <a:t>Created group activity river</a:t>
            </a:r>
          </a:p>
          <a:p>
            <a:pPr lvl="1"/>
            <a:r>
              <a:rPr lang="en-US" sz="1600" dirty="0" smtClean="0"/>
              <a:t>Scrollable access to activity history</a:t>
            </a:r>
          </a:p>
          <a:p>
            <a:r>
              <a:rPr lang="en-US" sz="1800" dirty="0" smtClean="0"/>
              <a:t>Enhanced email notifications to activity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600" dirty="0" smtClean="0"/>
              <a:t>Clearer subject headings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600" dirty="0" smtClean="0"/>
              <a:t>Cleaner formatting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600" dirty="0" smtClean="0"/>
              <a:t>Hyperlinks to content, sender’s profile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600" dirty="0" smtClean="0"/>
              <a:t>Daily email digests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600" dirty="0" smtClean="0"/>
              <a:t>Full email integration </a:t>
            </a:r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progress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96200" cy="838200"/>
          </a:xfrm>
        </p:spPr>
        <p:txBody>
          <a:bodyPr/>
          <a:lstStyle/>
          <a:p>
            <a:r>
              <a:rPr lang="en-US" dirty="0" smtClean="0"/>
              <a:t>MITRE Customizations: Awareness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E40CCABB-9BBC-49C5-99B3-2E0B57D184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8660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Released to open source community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dcuomo\My Documents\EAPI\Gilbane Conf &amp; Mass social media\Enterprise 2.0 conference 2010\group-activ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1143000"/>
            <a:ext cx="2676525" cy="4495800"/>
          </a:xfrm>
          <a:prstGeom prst="rect">
            <a:avLst/>
          </a:prstGeom>
          <a:noFill/>
        </p:spPr>
      </p:pic>
      <p:pic>
        <p:nvPicPr>
          <p:cNvPr id="2051" name="Picture 3" descr="C:\Documents and Settings\dcuomo\My Documents\EAPI\Gilbane Conf &amp; Mass social media\Enterprise 2.0 conference 2010\email-exa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518348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884738"/>
          </a:xfrm>
        </p:spPr>
        <p:txBody>
          <a:bodyPr/>
          <a:lstStyle/>
          <a:p>
            <a:r>
              <a:rPr lang="en-US" sz="1800" dirty="0" smtClean="0"/>
              <a:t>Ability to restore accidentally deleted groups</a:t>
            </a:r>
          </a:p>
          <a:p>
            <a:endParaRPr lang="en-US" sz="1800" dirty="0" smtClean="0"/>
          </a:p>
          <a:p>
            <a:r>
              <a:rPr lang="en-US" sz="1800" dirty="0" smtClean="0"/>
              <a:t>Ability to “remove” group members</a:t>
            </a:r>
          </a:p>
          <a:p>
            <a:endParaRPr lang="en-US" sz="1800" dirty="0" smtClean="0"/>
          </a:p>
          <a:p>
            <a:r>
              <a:rPr lang="en-US" sz="1800" dirty="0" smtClean="0"/>
              <a:t>New group widgets</a:t>
            </a:r>
          </a:p>
          <a:p>
            <a:pPr lvl="1"/>
            <a:r>
              <a:rPr lang="en-US" sz="1600" dirty="0" smtClean="0"/>
              <a:t>Group activity widget</a:t>
            </a:r>
          </a:p>
          <a:p>
            <a:pPr lvl="1"/>
            <a:r>
              <a:rPr lang="en-US" sz="1600" dirty="0" smtClean="0"/>
              <a:t>Group Information widget – HTML form for lists, hyperlinks, images</a:t>
            </a:r>
          </a:p>
          <a:p>
            <a:endParaRPr lang="en-US" sz="1800" dirty="0" smtClean="0"/>
          </a:p>
          <a:p>
            <a:r>
              <a:rPr lang="en-US" sz="1800" dirty="0" smtClean="0"/>
              <a:t>Multiple group owners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96200" cy="838200"/>
          </a:xfrm>
        </p:spPr>
        <p:txBody>
          <a:bodyPr/>
          <a:lstStyle/>
          <a:p>
            <a:r>
              <a:rPr lang="en-US" dirty="0" smtClean="0"/>
              <a:t>MITRE Customizations: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E40CCABB-9BBC-49C5-99B3-2E0B57D184A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 descr="C:\Documents and Settings\dcuomo\My Documents\EAPI\Gilbane Conf &amp; Mass social media\Enterprise 2.0 conference 2010\agil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14800"/>
            <a:ext cx="2047875" cy="21145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24800" cy="762000"/>
          </a:xfrm>
        </p:spPr>
        <p:txBody>
          <a:bodyPr/>
          <a:lstStyle/>
          <a:p>
            <a:r>
              <a:rPr lang="en-US" dirty="0" smtClean="0"/>
              <a:t>MITRE Customizations: End User Experience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5257800"/>
          </a:xfrm>
        </p:spPr>
        <p:txBody>
          <a:bodyPr/>
          <a:lstStyle/>
          <a:p>
            <a:r>
              <a:rPr lang="en-US" dirty="0" smtClean="0"/>
              <a:t>Improved search</a:t>
            </a:r>
          </a:p>
          <a:p>
            <a:r>
              <a:rPr lang="en-US" dirty="0" smtClean="0"/>
              <a:t>Streamlined navigation</a:t>
            </a:r>
          </a:p>
          <a:p>
            <a:r>
              <a:rPr lang="en-US" dirty="0" smtClean="0"/>
              <a:t>Activity logging &amp; data visualization for end users</a:t>
            </a:r>
          </a:p>
          <a:p>
            <a:r>
              <a:rPr lang="en-US" dirty="0" smtClean="0"/>
              <a:t>Affiliated organizations model</a:t>
            </a:r>
          </a:p>
          <a:p>
            <a:r>
              <a:rPr lang="en-US" dirty="0" smtClean="0"/>
              <a:t>Connections recommender – based on digital footprint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2954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200" dirty="0" smtClean="0">
                <a:solidFill>
                  <a:srgbClr val="FF0000"/>
                </a:solidFill>
              </a:rPr>
              <a:t>Released to open source community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dcuomo\My Documents\EAPI\Gilbane Conf &amp; Mass social media\Recommended-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2370642" cy="30813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3" descr="C:\Documents and Settings\dcuomo\My Documents\EAPI\Gilbane Conf &amp; Mass social media\Recommend_detail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581400"/>
            <a:ext cx="3762824" cy="26628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724400"/>
            <a:ext cx="3792176" cy="98143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5200" y="32004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n-US" sz="1200" b="0" dirty="0" smtClean="0"/>
              <a:t>Abigail Gertner &amp; Justin Richer, MITRE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dcuomo\My Documents\EAPI\Gilbane Conf &amp; Mass social media\Enterprise 2.0 conference 2010\pin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1857375" cy="1943100"/>
          </a:xfrm>
          <a:prstGeom prst="rect">
            <a:avLst/>
          </a:prstGeom>
          <a:noFill/>
        </p:spPr>
      </p:pic>
      <p:pic>
        <p:nvPicPr>
          <p:cNvPr id="4100" name="Picture 4" descr="C:\Documents and Settings\dcuomo\My Documents\EAPI\Gilbane Conf &amp; Mass social media\Enterprise 2.0 conference 2010\medica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2524125" cy="2314575"/>
          </a:xfrm>
          <a:prstGeom prst="rect">
            <a:avLst/>
          </a:prstGeom>
          <a:noFill/>
        </p:spPr>
      </p:pic>
      <p:pic>
        <p:nvPicPr>
          <p:cNvPr id="4098" name="Picture 2" descr="C:\Documents and Settings\dcuomo\My Documents\EAPI\Gilbane Conf &amp; Mass social media\Enterprise 2.0 conference 2010\alum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143000"/>
            <a:ext cx="2085975" cy="2466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96200" cy="944562"/>
          </a:xfrm>
        </p:spPr>
        <p:txBody>
          <a:bodyPr/>
          <a:lstStyle/>
          <a:p>
            <a:r>
              <a:rPr lang="en-US" dirty="0" smtClean="0"/>
              <a:t>Handshake – Extending MITRE’s Reach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5791200"/>
            <a:ext cx="2438400" cy="630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/>
              <a:t>High-level </a:t>
            </a:r>
            <a:r>
              <a:rPr lang="en-US" sz="1400" dirty="0" err="1" smtClean="0"/>
              <a:t>DoD</a:t>
            </a:r>
            <a:r>
              <a:rPr lang="en-US" sz="1400" dirty="0" smtClean="0"/>
              <a:t> medical simulation decision makers</a:t>
            </a:r>
            <a:endParaRPr lang="en-US" sz="1400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066800"/>
            <a:ext cx="2514600" cy="990600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fontAlgn="base">
              <a:lnSpc>
                <a:spcPts val="1400"/>
              </a:lnSpc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Early Responder Forum Handshake </a:t>
            </a:r>
            <a:r>
              <a:rPr lang="en-US" sz="1400" dirty="0" smtClean="0">
                <a:solidFill>
                  <a:schemeClr val="bg1"/>
                </a:solidFill>
              </a:rPr>
              <a:t>Group</a:t>
            </a:r>
            <a:endParaRPr lang="en-US" sz="1000" dirty="0" smtClean="0"/>
          </a:p>
          <a:p>
            <a:pPr lvl="1">
              <a:lnSpc>
                <a:spcPts val="1400"/>
              </a:lnSpc>
              <a:buNone/>
            </a:pPr>
            <a:r>
              <a:rPr lang="en-US" sz="1200" dirty="0" smtClean="0"/>
              <a:t>- 100+ leaders </a:t>
            </a:r>
            <a:r>
              <a:rPr lang="en-US" sz="1200" dirty="0" smtClean="0"/>
              <a:t>from 45 </a:t>
            </a:r>
            <a:r>
              <a:rPr lang="en-US" sz="1200" dirty="0" smtClean="0"/>
              <a:t>States and 2 Territories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5486400"/>
            <a:ext cx="1905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 smtClean="0"/>
              <a:t>Aerospace, JHU/APL</a:t>
            </a:r>
            <a:br>
              <a:rPr lang="en-US" sz="1200" dirty="0" smtClean="0"/>
            </a:br>
            <a:r>
              <a:rPr lang="en-US" sz="1200" dirty="0" smtClean="0"/>
              <a:t>Lincoln Lab</a:t>
            </a:r>
            <a:br>
              <a:rPr lang="en-US" sz="1200" dirty="0" smtClean="0"/>
            </a:br>
            <a:r>
              <a:rPr lang="en-US" sz="1200" dirty="0" smtClean="0"/>
              <a:t>Sandia, CAN</a:t>
            </a:r>
            <a:br>
              <a:rPr lang="en-US" sz="1200" dirty="0" smtClean="0"/>
            </a:br>
            <a:r>
              <a:rPr lang="en-US" sz="1200" dirty="0" smtClean="0"/>
              <a:t>SEI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"/>
            <a:ext cx="73802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743200" y="3048000"/>
            <a:ext cx="20574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 smtClean="0"/>
              <a:t>MITRE </a:t>
            </a:r>
            <a:br>
              <a:rPr lang="en-US" sz="1200" dirty="0" smtClean="0"/>
            </a:br>
            <a:r>
              <a:rPr lang="en-US" sz="1200" dirty="0" smtClean="0"/>
              <a:t>Retirees</a:t>
            </a:r>
            <a:br>
              <a:rPr lang="en-US" sz="1200" dirty="0" smtClean="0"/>
            </a:br>
            <a:endParaRPr lang="en-US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209800"/>
            <a:ext cx="2038149" cy="16764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1981200"/>
            <a:ext cx="2190750" cy="15335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4038600"/>
            <a:ext cx="1905501" cy="16002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9" name="Picture 3" descr="C:\Documents and Settings\dcuomo\My Documents\EAPI\Gilbane Conf &amp; Mass social media\Enterprise 2.0 conference 2010\social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066800"/>
            <a:ext cx="2247900" cy="30384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2971800"/>
            <a:ext cx="205740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/>
              <a:t>IBM, DISA, APL, P3CG</a:t>
            </a:r>
            <a:br>
              <a:rPr lang="en-US" sz="1400" dirty="0" smtClean="0"/>
            </a:br>
            <a:r>
              <a:rPr lang="en-US" sz="1400" dirty="0" smtClean="0"/>
              <a:t>STRATCOM, Aerospace, </a:t>
            </a:r>
            <a:br>
              <a:rPr lang="en-US" sz="1400" dirty="0" smtClean="0"/>
            </a:br>
            <a:r>
              <a:rPr lang="en-US" sz="1400" dirty="0" err="1" smtClean="0"/>
              <a:t>Gilbane</a:t>
            </a:r>
            <a:r>
              <a:rPr lang="en-US" sz="1400" dirty="0" smtClean="0"/>
              <a:t>, </a:t>
            </a:r>
            <a:r>
              <a:rPr lang="en-US" sz="1400" dirty="0" err="1" smtClean="0"/>
              <a:t>TraceLink</a:t>
            </a:r>
            <a:r>
              <a:rPr lang="en-US" sz="1400" dirty="0" smtClean="0"/>
              <a:t>, DNI</a:t>
            </a:r>
            <a:endParaRPr lang="en-US" sz="1400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"/>
          </p:nvPr>
        </p:nvSpPr>
        <p:spPr>
          <a:xfrm>
            <a:off x="6477000" y="3810000"/>
            <a:ext cx="2514600" cy="2438400"/>
          </a:xfrm>
          <a:solidFill>
            <a:srgbClr val="AEC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/>
              <a:t>People tracking</a:t>
            </a:r>
          </a:p>
          <a:p>
            <a:pPr>
              <a:lnSpc>
                <a:spcPts val="1400"/>
              </a:lnSpc>
            </a:pPr>
            <a:r>
              <a:rPr lang="en-US" sz="1400" dirty="0" smtClean="0"/>
              <a:t>Cross-organizational teams/consortia</a:t>
            </a:r>
          </a:p>
          <a:p>
            <a:pPr>
              <a:lnSpc>
                <a:spcPts val="1400"/>
              </a:lnSpc>
            </a:pPr>
            <a:r>
              <a:rPr lang="en-US" sz="1400" dirty="0" smtClean="0"/>
              <a:t>Communities of interest</a:t>
            </a:r>
          </a:p>
          <a:p>
            <a:pPr>
              <a:lnSpc>
                <a:spcPts val="1400"/>
              </a:lnSpc>
            </a:pPr>
            <a:r>
              <a:rPr lang="en-US" sz="1400" dirty="0" err="1" smtClean="0"/>
              <a:t>Govt</a:t>
            </a:r>
            <a:r>
              <a:rPr lang="en-US" sz="1400" dirty="0" smtClean="0"/>
              <a:t>/acquisition processes</a:t>
            </a:r>
          </a:p>
          <a:p>
            <a:pPr>
              <a:lnSpc>
                <a:spcPts val="1400"/>
              </a:lnSpc>
            </a:pPr>
            <a:r>
              <a:rPr lang="en-US" sz="1400" dirty="0" smtClean="0"/>
              <a:t>Internal teams and departments</a:t>
            </a:r>
          </a:p>
          <a:p>
            <a:pPr>
              <a:lnSpc>
                <a:spcPts val="1400"/>
              </a:lnSpc>
            </a:pPr>
            <a:r>
              <a:rPr lang="en-US" sz="1400" dirty="0" smtClean="0"/>
              <a:t>Social networking research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MITRE Corporation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5740400" cy="3436938"/>
          </a:xfrm>
        </p:spPr>
        <p:txBody>
          <a:bodyPr/>
          <a:lstStyle/>
          <a:p>
            <a:pPr marL="171450" indent="-171450" defTabSz="171450">
              <a:lnSpc>
                <a:spcPts val="1800"/>
              </a:lnSpc>
            </a:pPr>
            <a:r>
              <a:rPr lang="en-US" sz="1600" dirty="0" smtClean="0"/>
              <a:t>MITRE is a private, independent, not-for-profit organization, chartered to work in the public interest</a:t>
            </a:r>
          </a:p>
          <a:p>
            <a:pPr marL="171450" indent="-171450" defTabSz="171450">
              <a:lnSpc>
                <a:spcPts val="1800"/>
              </a:lnSpc>
            </a:pPr>
            <a:r>
              <a:rPr lang="en-US" sz="1600" dirty="0" smtClean="0"/>
              <a:t>Founded in 1958 to provide engineering and technical services to the U.S. Air Force</a:t>
            </a:r>
          </a:p>
          <a:p>
            <a:pPr marL="171450" indent="-171450" defTabSz="171450">
              <a:lnSpc>
                <a:spcPts val="1800"/>
              </a:lnSpc>
            </a:pPr>
            <a:r>
              <a:rPr lang="en-US" sz="1600" dirty="0" smtClean="0"/>
              <a:t>Currently manages 4 Federally Funded Research and Development Centers</a:t>
            </a:r>
          </a:p>
          <a:p>
            <a:pPr marL="512762" lvl="1" indent="-171450" defTabSz="171450">
              <a:lnSpc>
                <a:spcPct val="100000"/>
              </a:lnSpc>
              <a:spcAft>
                <a:spcPts val="300"/>
              </a:spcAft>
            </a:pPr>
            <a:r>
              <a:rPr lang="en-US" sz="1200" b="0" dirty="0" smtClean="0"/>
              <a:t>Department of Defense</a:t>
            </a:r>
          </a:p>
          <a:p>
            <a:pPr marL="512762" lvl="1" indent="-171450" defTabSz="171450">
              <a:lnSpc>
                <a:spcPct val="100000"/>
              </a:lnSpc>
              <a:spcAft>
                <a:spcPts val="300"/>
              </a:spcAft>
            </a:pPr>
            <a:r>
              <a:rPr lang="en-US" sz="1200" b="0" dirty="0" smtClean="0"/>
              <a:t>Federal Aviation Administration</a:t>
            </a:r>
          </a:p>
          <a:p>
            <a:pPr marL="512762" lvl="1" indent="-171450" defTabSz="171450">
              <a:lnSpc>
                <a:spcPct val="100000"/>
              </a:lnSpc>
              <a:spcAft>
                <a:spcPts val="300"/>
              </a:spcAft>
            </a:pPr>
            <a:r>
              <a:rPr lang="en-US" sz="1200" b="0" dirty="0" smtClean="0"/>
              <a:t>Internal Revenue Service/Department of Veterans Affairs</a:t>
            </a:r>
          </a:p>
          <a:p>
            <a:pPr marL="512762" lvl="1" indent="-171450" defTabSz="171450">
              <a:lnSpc>
                <a:spcPct val="100000"/>
              </a:lnSpc>
              <a:spcAft>
                <a:spcPts val="300"/>
              </a:spcAft>
            </a:pPr>
            <a:r>
              <a:rPr lang="en-US" sz="1200" b="0" dirty="0" smtClean="0"/>
              <a:t>Department of Homeland Security</a:t>
            </a:r>
          </a:p>
          <a:p>
            <a:pPr marL="171450" indent="-171450" defTabSz="171450">
              <a:lnSpc>
                <a:spcPts val="1800"/>
              </a:lnSpc>
            </a:pPr>
            <a:r>
              <a:rPr lang="en-US" sz="1600" dirty="0" smtClean="0"/>
              <a:t>Supports a broad and diverse set of sponsors within the U.S. government, as well as internationally</a:t>
            </a:r>
          </a:p>
          <a:p>
            <a:pPr marL="171450" indent="-171450" defTabSz="171450">
              <a:lnSpc>
                <a:spcPts val="1800"/>
              </a:lnSpc>
            </a:pPr>
            <a:endParaRPr lang="en-US" sz="1600" dirty="0" smtClean="0"/>
          </a:p>
        </p:txBody>
      </p:sp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B3C9E8-D1D6-4A2C-B5DC-1B2B7A004B1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6" name="Picture 8" descr="ourm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7871473" cy="19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6019800" y="1219200"/>
            <a:ext cx="2906174" cy="1584325"/>
            <a:chOff x="1162050" y="2514600"/>
            <a:chExt cx="6819900" cy="3717925"/>
          </a:xfrm>
        </p:grpSpPr>
        <p:pic>
          <p:nvPicPr>
            <p:cNvPr id="18" name="Picture 16" descr="sit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2050" y="2514600"/>
              <a:ext cx="6819900" cy="371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823216" y="4038600"/>
              <a:ext cx="1101584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dirty="0" smtClean="0"/>
                <a:t>Bedford, Mass.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02753" y="5701255"/>
              <a:ext cx="922047" cy="22057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dirty="0" smtClean="0"/>
                <a:t>McLean, Va.</a:t>
              </a:r>
              <a:endParaRPr lang="en-US" sz="1000" dirty="0"/>
            </a:p>
          </p:txBody>
        </p:sp>
      </p:grp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6248400" y="2743200"/>
            <a:ext cx="370205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ts val="2400"/>
              </a:spcAft>
              <a:buClr>
                <a:srgbClr val="FDAA03"/>
              </a:buClr>
              <a:buSzPct val="100000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7,000 employees worldwide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162800" cy="838200"/>
          </a:xfrm>
        </p:spPr>
        <p:txBody>
          <a:bodyPr/>
          <a:lstStyle/>
          <a:p>
            <a:r>
              <a:rPr lang="en-US" dirty="0" smtClean="0"/>
              <a:t>Distributed Knowledge Café using </a:t>
            </a:r>
            <a:br>
              <a:rPr lang="en-US" dirty="0" smtClean="0"/>
            </a:br>
            <a:r>
              <a:rPr lang="en-US" dirty="0" smtClean="0"/>
              <a:t>Social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EAEB-546A-4E88-B145-1FAD9C4081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029200"/>
            <a:ext cx="2819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Participants in Bedford, MA and Wash. DC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2209800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Morning speakers broadcast via VTC</a:t>
            </a:r>
          </a:p>
          <a:p>
            <a:pPr>
              <a:lnSpc>
                <a:spcPts val="1600"/>
              </a:lnSpc>
            </a:pPr>
            <a:r>
              <a:rPr lang="en-US" sz="1600" dirty="0" smtClean="0"/>
              <a:t>Speakers had Handshake profiles</a:t>
            </a:r>
          </a:p>
        </p:txBody>
      </p:sp>
      <p:pic>
        <p:nvPicPr>
          <p:cNvPr id="62467" name="Picture 3" descr="C:\Documents and Settings\dcuomo\My Documents\EAPI\Gilbane Conf &amp; Mass social media\mayb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1767254" cy="137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72200" y="6019800"/>
            <a:ext cx="2819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Blogging and discussions throughout the day</a:t>
            </a:r>
          </a:p>
        </p:txBody>
      </p:sp>
      <p:pic>
        <p:nvPicPr>
          <p:cNvPr id="62472" name="Picture 8" descr="C:\Documents and Settings\dcuomo\My Documents\EAPI\Gilbane Conf &amp; Mass social media\knowcaf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19600"/>
            <a:ext cx="1457325" cy="14573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228600" y="5867400"/>
            <a:ext cx="35052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Face-to-face demonstrations in afternoon on both sides</a:t>
            </a:r>
          </a:p>
        </p:txBody>
      </p:sp>
      <p:pic>
        <p:nvPicPr>
          <p:cNvPr id="5122" name="Picture 2" descr="C:\Documents and Settings\dcuomo\My Documents\EAPI\Gilbane Conf &amp; Mass social media\Enterprise 2.0 conference 2010\cafe-bl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363546"/>
            <a:ext cx="2362200" cy="2695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123" name="Picture 3" descr="C:\Documents and Settings\dcuomo\My Documents\EAPI\Gilbane Conf &amp; Mass social media\Enterprise 2.0 conference 2010\blog2ca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762000"/>
            <a:ext cx="2762250" cy="2562225"/>
          </a:xfrm>
          <a:prstGeom prst="rect">
            <a:avLst/>
          </a:prstGeom>
          <a:noFill/>
        </p:spPr>
      </p:pic>
      <p:pic>
        <p:nvPicPr>
          <p:cNvPr id="5124" name="Picture 4" descr="C:\Documents and Settings\dcuomo\My Documents\EAPI\Gilbane Conf &amp; Mass social media\Enterprise 2.0 conference 2010\cafehomep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1524000"/>
            <a:ext cx="3933825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4495800" y="3581400"/>
          <a:ext cx="4648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52400" y="3733800"/>
          <a:ext cx="4495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Adoption &amp; Growth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0" y="228600"/>
          <a:ext cx="4572000" cy="319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62200" y="4114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smtClean="0"/>
              <a:t>170 groups &amp; communities</a:t>
            </a:r>
            <a:endParaRPr lang="en-US" sz="1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0" y="762000"/>
          <a:ext cx="4800600" cy="29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162800" cy="533400"/>
          </a:xfrm>
        </p:spPr>
        <p:txBody>
          <a:bodyPr/>
          <a:lstStyle/>
          <a:p>
            <a:r>
              <a:rPr lang="en-US" dirty="0" smtClean="0"/>
              <a:t>MITRE-Partner Social 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7DF1-FFD0-467C-AEC8-891FB64B6D8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609600" y="685800"/>
            <a:ext cx="8010525" cy="5715000"/>
            <a:chOff x="533400" y="990600"/>
            <a:chExt cx="8010525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990600"/>
              <a:ext cx="8010525" cy="490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533400" y="5867400"/>
              <a:ext cx="8001000" cy="8382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4648200"/>
            <a:ext cx="3962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Each node represents a Handshake user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Size of node is proportional to number of connections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lvl="1" algn="l" fontAlgn="ctr">
              <a:lnSpc>
                <a:spcPct val="100000"/>
              </a:lnSpc>
              <a:spcAft>
                <a:spcPct val="0"/>
              </a:spcAft>
              <a:buClrTx/>
              <a:buFontTx/>
              <a:buChar char="•"/>
              <a:tabLst>
                <a:tab pos="914400" algn="l"/>
              </a:tabLst>
            </a:pPr>
            <a:r>
              <a:rPr lang="en-US" sz="1100" b="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External users are hot pink </a:t>
            </a:r>
          </a:p>
          <a:p>
            <a:pPr lvl="1" algn="l" fontAlgn="ctr">
              <a:lnSpc>
                <a:spcPct val="100000"/>
              </a:lnSpc>
              <a:spcAft>
                <a:spcPct val="0"/>
              </a:spcAft>
              <a:buClrTx/>
              <a:buFontTx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CCG = orangey/yellow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Corporate = green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C2C = lavender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CIIS = blue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CAASD = orange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DOD C3I = maroon</a:t>
            </a:r>
            <a:endParaRPr lang="en-US" sz="600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Contractor = gray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838200"/>
          </a:xfrm>
        </p:spPr>
        <p:txBody>
          <a:bodyPr/>
          <a:lstStyle/>
          <a:p>
            <a:r>
              <a:rPr lang="en-US" dirty="0" smtClean="0"/>
              <a:t>Identity, Privilege and Access Model</a:t>
            </a:r>
            <a:br>
              <a:rPr lang="en-US" dirty="0" smtClean="0"/>
            </a:br>
            <a:r>
              <a:rPr lang="en-US" dirty="0" smtClean="0"/>
              <a:t>- in Progress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7DF1-FFD0-467C-AEC8-891FB64B6D8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51625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66800"/>
            <a:ext cx="529477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53200" y="1600200"/>
            <a:ext cx="2286000" cy="330090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500"/>
              </a:spcAft>
            </a:pPr>
            <a:r>
              <a:rPr lang="en-US" sz="1400" b="0" dirty="0" smtClean="0"/>
              <a:t>Organizational partners are users from established partner organizations.</a:t>
            </a:r>
          </a:p>
          <a:p>
            <a:pPr algn="l">
              <a:lnSpc>
                <a:spcPct val="100000"/>
              </a:lnSpc>
              <a:spcAft>
                <a:spcPts val="500"/>
              </a:spcAft>
            </a:pPr>
            <a:endParaRPr lang="en-US" sz="1400" b="0" dirty="0" smtClean="0"/>
          </a:p>
          <a:p>
            <a:pPr algn="l">
              <a:lnSpc>
                <a:spcPct val="100000"/>
              </a:lnSpc>
              <a:spcAft>
                <a:spcPts val="500"/>
              </a:spcAft>
            </a:pPr>
            <a:r>
              <a:rPr lang="en-US" sz="1400" b="0" dirty="0" smtClean="0"/>
              <a:t>Organizational partners can “self join” – invitation from MITRE employee not required.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400" b="0" dirty="0" smtClean="0"/>
          </a:p>
          <a:p>
            <a:pPr lvl="0" algn="l">
              <a:lnSpc>
                <a:spcPct val="100000"/>
              </a:lnSpc>
              <a:spcAft>
                <a:spcPts val="500"/>
              </a:spcAft>
            </a:pPr>
            <a:r>
              <a:rPr lang="en-US" sz="1400" b="0" dirty="0" smtClean="0"/>
              <a:t>Direct partner (explicitly granted to individuals) – can be co-group owners, invite others from their own organization.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r>
              <a:rPr lang="en-US" dirty="0" smtClean="0"/>
              <a:t>Advantages of Open Source for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5EAEB-546A-4E88-B145-1FAD9C40816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05600" y="990600"/>
            <a:ext cx="3352800" cy="2185878"/>
            <a:chOff x="6781800" y="1447800"/>
            <a:chExt cx="3352800" cy="2185878"/>
          </a:xfrm>
        </p:grpSpPr>
        <p:sp>
          <p:nvSpPr>
            <p:cNvPr id="5" name="TextBox 4"/>
            <p:cNvSpPr txBox="1"/>
            <p:nvPr/>
          </p:nvSpPr>
          <p:spPr>
            <a:xfrm>
              <a:off x="6858000" y="1905000"/>
              <a:ext cx="2286000" cy="1728678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Aft>
                  <a:spcPts val="500"/>
                </a:spcAft>
              </a:pPr>
              <a:r>
                <a:rPr lang="en-US" sz="1400" b="0" dirty="0" smtClean="0"/>
                <a:t>We wish more code modifications were shared back</a:t>
              </a:r>
            </a:p>
            <a:p>
              <a:pPr algn="l">
                <a:lnSpc>
                  <a:spcPct val="100000"/>
                </a:lnSpc>
                <a:spcAft>
                  <a:spcPts val="0"/>
                </a:spcAft>
              </a:pPr>
              <a:endParaRPr lang="en-US" sz="1400" b="0" dirty="0" smtClean="0"/>
            </a:p>
            <a:p>
              <a:pPr lvl="0" algn="l">
                <a:lnSpc>
                  <a:spcPct val="100000"/>
                </a:lnSpc>
                <a:spcAft>
                  <a:spcPts val="500"/>
                </a:spcAft>
              </a:pPr>
              <a:r>
                <a:rPr lang="en-US" sz="1400" b="0" dirty="0" smtClean="0"/>
                <a:t>We worry about the vitality of the open source dev community  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6781800" y="1447800"/>
              <a:ext cx="3352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But 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914400"/>
            <a:ext cx="8686800" cy="4351338"/>
          </a:xfrm>
          <a:prstGeom prst="rect">
            <a:avLst/>
          </a:prstGeom>
        </p:spPr>
        <p:txBody>
          <a:bodyPr/>
          <a:lstStyle/>
          <a:p>
            <a:pPr marL="227013" lvl="0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sz="2000" kern="0" dirty="0" smtClean="0">
                <a:latin typeface="Arial" pitchFamily="34" charset="0"/>
              </a:rPr>
              <a:t>Price</a:t>
            </a: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dirty="0" smtClean="0">
                <a:latin typeface="Arial" pitchFamily="34" charset="0"/>
              </a:rPr>
              <a:t>No software purchase cost</a:t>
            </a: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dirty="0" smtClean="0">
                <a:latin typeface="Arial" pitchFamily="34" charset="0"/>
              </a:rPr>
              <a:t>No initial investment solution</a:t>
            </a: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dirty="0" smtClean="0">
                <a:latin typeface="Arial" pitchFamily="34" charset="0"/>
              </a:rPr>
              <a:t>No licensing costs based on # of users</a:t>
            </a:r>
          </a:p>
          <a:p>
            <a:pPr marL="227013" lvl="0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sz="2000" kern="0" dirty="0" smtClean="0">
                <a:latin typeface="Arial" pitchFamily="34" charset="0"/>
              </a:rPr>
              <a:t>Met our InfoSec requirements</a:t>
            </a: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dirty="0" smtClean="0">
                <a:latin typeface="Arial" pitchFamily="34" charset="0"/>
              </a:rPr>
              <a:t>Internal hosting on our own servers</a:t>
            </a:r>
          </a:p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FDAA03"/>
              </a:buClr>
              <a:buSzPct val="100000"/>
              <a:buFont typeface="Arial" pitchFamily="34" charset="0"/>
              <a:buChar char="■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Extensible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&amp; 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odifiable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baseline="0" dirty="0" smtClean="0">
                <a:latin typeface="Arial" pitchFamily="34" charset="0"/>
              </a:rPr>
              <a:t>We</a:t>
            </a:r>
            <a:r>
              <a:rPr lang="en-US" kern="0" dirty="0" smtClean="0">
                <a:latin typeface="Arial" pitchFamily="34" charset="0"/>
              </a:rPr>
              <a:t> change what we want </a:t>
            </a:r>
            <a:r>
              <a:rPr lang="en-US" b="0" kern="0" dirty="0" smtClean="0">
                <a:latin typeface="Arial" pitchFamily="34" charset="0"/>
              </a:rPr>
              <a:t>(e.g., usability, invitation model)</a:t>
            </a: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set our own priorities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(e.g., enterprise enhancements, permissions)</a:t>
            </a: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dirty="0" smtClean="0">
                <a:latin typeface="Arial" pitchFamily="34" charset="0"/>
              </a:rPr>
              <a:t>We build what we want </a:t>
            </a:r>
            <a:r>
              <a:rPr lang="en-US" b="0" kern="0" dirty="0" smtClean="0">
                <a:latin typeface="Arial" pitchFamily="34" charset="0"/>
              </a:rPr>
              <a:t>(e.g., Affiliated Partners</a:t>
            </a:r>
            <a:r>
              <a:rPr lang="en-US" kern="0" dirty="0" smtClean="0">
                <a:latin typeface="Arial" pitchFamily="34" charset="0"/>
              </a:rPr>
              <a:t>)</a:t>
            </a:r>
            <a:endParaRPr kumimoji="0" lang="en-US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dirty="0" smtClean="0">
                <a:latin typeface="Arial" pitchFamily="34" charset="0"/>
              </a:rPr>
              <a:t>We can integrate </a:t>
            </a:r>
            <a:r>
              <a:rPr lang="en-US" b="0" kern="0" dirty="0" smtClean="0">
                <a:latin typeface="Arial" pitchFamily="34" charset="0"/>
              </a:rPr>
              <a:t>(e.g., single sign on, email, contact recommender system)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baseline="0" dirty="0" smtClean="0">
                <a:latin typeface="Arial" pitchFamily="34" charset="0"/>
              </a:rPr>
              <a:t>We instrument for evaluation &amp; research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27013" lvl="0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  <a:defRPr/>
            </a:pPr>
            <a:r>
              <a:rPr lang="en-US" sz="2000" kern="0" dirty="0" smtClean="0">
                <a:latin typeface="Arial" pitchFamily="34" charset="0"/>
              </a:rPr>
              <a:t>Access to community</a:t>
            </a: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dirty="0" smtClean="0">
                <a:latin typeface="Arial" pitchFamily="34" charset="0"/>
              </a:rPr>
              <a:t>We leverage others’ contributions &amp; plug-ins</a:t>
            </a:r>
          </a:p>
          <a:p>
            <a:pPr marL="684213" lvl="1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r>
              <a:rPr lang="en-US" kern="0" dirty="0" smtClean="0">
                <a:latin typeface="Arial" pitchFamily="34" charset="0"/>
              </a:rPr>
              <a:t>We share back changes for use by “friends” </a:t>
            </a:r>
            <a:r>
              <a:rPr lang="en-US" sz="1600" b="0" kern="0" dirty="0" smtClean="0">
                <a:latin typeface="Arial" pitchFamily="34" charset="0"/>
              </a:rPr>
              <a:t>(e.g., Aerospace, JHU/APL, World Bank, etc)</a:t>
            </a:r>
          </a:p>
          <a:p>
            <a:pPr marL="227013" lvl="0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endParaRPr lang="en-US" sz="2000" kern="0" dirty="0" smtClean="0">
              <a:latin typeface="Arial" pitchFamily="34" charset="0"/>
            </a:endParaRPr>
          </a:p>
          <a:p>
            <a:pPr marL="227013" indent="-227013" algn="l" eaLnBrk="1" hangingPunct="1">
              <a:lnSpc>
                <a:spcPct val="100000"/>
              </a:lnSpc>
              <a:spcAft>
                <a:spcPts val="500"/>
              </a:spcAft>
              <a:buSzPct val="100000"/>
              <a:buFont typeface="Arial" pitchFamily="34" charset="0"/>
              <a:buChar char="■"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162800" cy="762000"/>
          </a:xfrm>
        </p:spPr>
        <p:txBody>
          <a:bodyPr/>
          <a:lstStyle/>
          <a:p>
            <a:r>
              <a:rPr lang="en-US" dirty="0" smtClean="0"/>
              <a:t>Advantages of Using </a:t>
            </a:r>
            <a:r>
              <a:rPr lang="en-US" dirty="0" err="1" smtClean="0"/>
              <a:t>Elgg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705600" cy="4808538"/>
          </a:xfrm>
        </p:spPr>
        <p:txBody>
          <a:bodyPr/>
          <a:lstStyle/>
          <a:p>
            <a:r>
              <a:rPr lang="en-US" dirty="0" smtClean="0"/>
              <a:t>Key features already built in</a:t>
            </a:r>
          </a:p>
          <a:p>
            <a:pPr lvl="1"/>
            <a:r>
              <a:rPr lang="en-US" dirty="0" smtClean="0"/>
              <a:t>Plug-in model allows for extensibility without modifying core</a:t>
            </a:r>
          </a:p>
          <a:p>
            <a:pPr lvl="1"/>
            <a:r>
              <a:rPr lang="en-US" dirty="0" smtClean="0"/>
              <a:t>Granular access control model supports a critical requirement</a:t>
            </a:r>
          </a:p>
          <a:p>
            <a:pPr lvl="1"/>
            <a:r>
              <a:rPr lang="en-US" dirty="0" smtClean="0"/>
              <a:t>“Social networking” functionality is important to our model</a:t>
            </a:r>
          </a:p>
          <a:p>
            <a:pPr lvl="1"/>
            <a:r>
              <a:rPr lang="en-US" dirty="0" smtClean="0"/>
              <a:t>New release 1.7.1 provides API access to social graph</a:t>
            </a:r>
          </a:p>
          <a:p>
            <a:r>
              <a:rPr lang="en-US" dirty="0" smtClean="0"/>
              <a:t>Strong open source community</a:t>
            </a:r>
          </a:p>
          <a:p>
            <a:pPr lvl="1"/>
            <a:r>
              <a:rPr lang="en-US" dirty="0" smtClean="0"/>
              <a:t>Good community traction</a:t>
            </a:r>
          </a:p>
          <a:p>
            <a:pPr lvl="1"/>
            <a:r>
              <a:rPr lang="en-US" dirty="0" smtClean="0"/>
              <a:t>MITRE has developed relationship with core Elgg developers</a:t>
            </a:r>
          </a:p>
          <a:p>
            <a:pPr lvl="2"/>
            <a:r>
              <a:rPr lang="en-US" dirty="0" smtClean="0"/>
              <a:t>Elgg developers are responsive to our needs &amp; concerns</a:t>
            </a:r>
          </a:p>
          <a:p>
            <a:pPr lvl="2"/>
            <a:r>
              <a:rPr lang="en-US" dirty="0" smtClean="0"/>
              <a:t>Our contributions to code base give us “street </a:t>
            </a:r>
            <a:r>
              <a:rPr lang="en-US" dirty="0" err="1" smtClean="0"/>
              <a:t>cred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05600" y="1143000"/>
            <a:ext cx="2362200" cy="4853275"/>
            <a:chOff x="6781800" y="1447800"/>
            <a:chExt cx="2362200" cy="4853275"/>
          </a:xfrm>
        </p:grpSpPr>
        <p:sp>
          <p:nvSpPr>
            <p:cNvPr id="6" name="TextBox 5"/>
            <p:cNvSpPr txBox="1"/>
            <p:nvPr/>
          </p:nvSpPr>
          <p:spPr>
            <a:xfrm>
              <a:off x="6858000" y="1905000"/>
              <a:ext cx="2286000" cy="4396075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spcAft>
                  <a:spcPts val="500"/>
                </a:spcAft>
              </a:pPr>
              <a:r>
                <a:rPr lang="en-US" sz="1400" dirty="0" smtClean="0"/>
                <a:t>Not polished product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1400" dirty="0" smtClean="0"/>
                <a:t> </a:t>
              </a:r>
              <a:r>
                <a:rPr lang="en-US" sz="1400" b="0" dirty="0" smtClean="0"/>
                <a:t>Not enterprise focused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1400" b="0" dirty="0" smtClean="0"/>
                <a:t> Not security focused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1400" b="0" dirty="0" smtClean="0"/>
                <a:t> Inconsistent user experience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1400" b="0" dirty="0" smtClean="0"/>
                <a:t> Lacks full-text search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1400" b="0" dirty="0" smtClean="0"/>
                <a:t> (Some of this is being addressed)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endParaRPr lang="en-US" sz="1400" b="0" dirty="0" smtClean="0"/>
            </a:p>
            <a:p>
              <a:pPr algn="l">
                <a:lnSpc>
                  <a:spcPct val="100000"/>
                </a:lnSpc>
                <a:spcAft>
                  <a:spcPts val="500"/>
                </a:spcAft>
              </a:pPr>
              <a:r>
                <a:rPr lang="en-US" sz="1400" dirty="0" smtClean="0"/>
                <a:t>Little support, training, or documentation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1400" dirty="0" smtClean="0"/>
                <a:t> </a:t>
              </a:r>
              <a:r>
                <a:rPr lang="en-US" sz="1400" b="0" dirty="0" smtClean="0"/>
                <a:t>Hard to get input into roadmap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1400" b="0" dirty="0" smtClean="0"/>
                <a:t> (Curverider will provide some consultancy)</a:t>
              </a:r>
            </a:p>
            <a:p>
              <a:pPr algn="l">
                <a:lnSpc>
                  <a:spcPct val="100000"/>
                </a:lnSpc>
                <a:spcAft>
                  <a:spcPts val="500"/>
                </a:spcAft>
                <a:buFont typeface="Arial" pitchFamily="34" charset="0"/>
                <a:buChar char="•"/>
              </a:pPr>
              <a:r>
                <a:rPr lang="en-US" sz="1400" b="0" dirty="0" smtClean="0"/>
                <a:t> (Hosted service to be launched in May)</a:t>
              </a:r>
              <a:endParaRPr lang="en-US" sz="1400" dirty="0" smtClean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6781800" y="1447800"/>
              <a:ext cx="2057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But 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543800" cy="541020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 smtClean="0"/>
              <a:t>Enhancements</a:t>
            </a:r>
          </a:p>
          <a:p>
            <a:pPr lvl="1">
              <a:lnSpc>
                <a:spcPts val="1800"/>
              </a:lnSpc>
              <a:spcAft>
                <a:spcPts val="400"/>
              </a:spcAft>
            </a:pPr>
            <a:r>
              <a:rPr lang="en-US" sz="1600" dirty="0" smtClean="0"/>
              <a:t>Upgrade to </a:t>
            </a:r>
            <a:r>
              <a:rPr lang="en-US" sz="1600" dirty="0" err="1" smtClean="0"/>
              <a:t>Elgg</a:t>
            </a:r>
            <a:r>
              <a:rPr lang="en-US" sz="1600" dirty="0" smtClean="0"/>
              <a:t> 1.7.1,  provides APIs for My MII v2 integration.</a:t>
            </a:r>
          </a:p>
          <a:p>
            <a:pPr lvl="1">
              <a:lnSpc>
                <a:spcPts val="1800"/>
              </a:lnSpc>
              <a:spcAft>
                <a:spcPts val="400"/>
              </a:spcAft>
            </a:pPr>
            <a:r>
              <a:rPr lang="en-US" sz="1600" dirty="0" smtClean="0"/>
              <a:t>Improve browsing/searching/filtering for users &amp; groups</a:t>
            </a:r>
          </a:p>
          <a:p>
            <a:pPr>
              <a:spcAft>
                <a:spcPts val="400"/>
              </a:spcAft>
            </a:pP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 smtClean="0"/>
              <a:t>Development</a:t>
            </a:r>
          </a:p>
          <a:p>
            <a:pPr lvl="1">
              <a:lnSpc>
                <a:spcPts val="1800"/>
              </a:lnSpc>
              <a:spcAft>
                <a:spcPts val="400"/>
              </a:spcAft>
            </a:pPr>
            <a:r>
              <a:rPr lang="en-US" sz="1600" dirty="0" smtClean="0"/>
              <a:t>Pulse of Handshake – </a:t>
            </a:r>
            <a:r>
              <a:rPr lang="en-US" sz="1600" b="0" dirty="0" smtClean="0"/>
              <a:t>what’s new, what’s happening, what’s big</a:t>
            </a:r>
          </a:p>
          <a:p>
            <a:pPr lvl="1">
              <a:lnSpc>
                <a:spcPts val="1800"/>
              </a:lnSpc>
              <a:spcAft>
                <a:spcPts val="400"/>
              </a:spcAft>
            </a:pPr>
            <a:r>
              <a:rPr lang="en-US" sz="1600" dirty="0" smtClean="0"/>
              <a:t>Ability to customize groups</a:t>
            </a:r>
          </a:p>
          <a:p>
            <a:pPr lvl="1">
              <a:lnSpc>
                <a:spcPts val="1800"/>
              </a:lnSpc>
              <a:spcAft>
                <a:spcPts val="400"/>
              </a:spcAft>
            </a:pPr>
            <a:r>
              <a:rPr lang="en-US" sz="1600" dirty="0" smtClean="0"/>
              <a:t>Extend permissions model</a:t>
            </a:r>
          </a:p>
          <a:p>
            <a:pPr>
              <a:spcAft>
                <a:spcPts val="400"/>
              </a:spcAft>
            </a:pP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 smtClean="0"/>
              <a:t>Assessing Business Value</a:t>
            </a:r>
          </a:p>
          <a:p>
            <a:pPr lvl="1">
              <a:lnSpc>
                <a:spcPts val="1800"/>
              </a:lnSpc>
              <a:spcAft>
                <a:spcPts val="400"/>
              </a:spcAft>
            </a:pPr>
            <a:r>
              <a:rPr lang="en-US" sz="1600" dirty="0" smtClean="0"/>
              <a:t>Finalize evaluation plan</a:t>
            </a:r>
          </a:p>
          <a:p>
            <a:pPr lvl="1">
              <a:lnSpc>
                <a:spcPts val="1800"/>
              </a:lnSpc>
              <a:spcAft>
                <a:spcPts val="400"/>
              </a:spcAft>
            </a:pPr>
            <a:r>
              <a:rPr lang="en-US" sz="1600" dirty="0" smtClean="0"/>
              <a:t>Complete instrumentation of Handshake for data collection</a:t>
            </a:r>
          </a:p>
          <a:p>
            <a:pPr lvl="1">
              <a:lnSpc>
                <a:spcPts val="1800"/>
              </a:lnSpc>
              <a:spcAft>
                <a:spcPts val="400"/>
              </a:spcAft>
            </a:pPr>
            <a:r>
              <a:rPr lang="en-US" sz="1600" dirty="0" smtClean="0"/>
              <a:t>Track activities and analyze logs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E40CCABB-9BBC-49C5-99B3-2E0B57D184A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718"/>
            <a:ext cx="9144000" cy="68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7400" y="6445066"/>
            <a:ext cx="3048000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*Adapted from Gartner, </a:t>
            </a:r>
            <a:r>
              <a:rPr lang="en-US" sz="1200" dirty="0" err="1" smtClean="0"/>
              <a:t>Drakos</a:t>
            </a:r>
            <a:r>
              <a:rPr lang="en-US" sz="1200" dirty="0" smtClean="0"/>
              <a:t>, 2009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E40CCABB-9BBC-49C5-99B3-2E0B57D184A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 bwMode="auto">
          <a:xfrm>
            <a:off x="152400" y="1371600"/>
            <a:ext cx="4038600" cy="2136410"/>
          </a:xfrm>
          <a:prstGeom prst="cloudCallout">
            <a:avLst>
              <a:gd name="adj1" fmla="val -51153"/>
              <a:gd name="adj2" fmla="val 65933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It’s a very lightweight way to share information with my project team and department. It’s frictionless and effective.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3810000" y="439430"/>
            <a:ext cx="5334000" cy="2136410"/>
          </a:xfrm>
          <a:prstGeom prst="cloudCallout">
            <a:avLst>
              <a:gd name="adj1" fmla="val -44508"/>
              <a:gd name="adj2" fmla="val -63361"/>
            </a:avLst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I had to transition what I was doing with my sponsor and lost connection with all these people. Now I have a way to keep in contact with them, and it’s been great. 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4648200" y="2819400"/>
            <a:ext cx="4191000" cy="1293090"/>
          </a:xfrm>
          <a:prstGeom prst="cloudCallout">
            <a:avLst>
              <a:gd name="adj1" fmla="val -36294"/>
              <a:gd name="adj2" fmla="val 65041"/>
            </a:avLst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I have an excuse to “talk” to people I would otherwise not have the opportunity to.</a:t>
            </a:r>
          </a:p>
        </p:txBody>
      </p:sp>
      <p:sp>
        <p:nvSpPr>
          <p:cNvPr id="9" name="Cloud Callout 8"/>
          <p:cNvSpPr/>
          <p:nvPr/>
        </p:nvSpPr>
        <p:spPr bwMode="auto">
          <a:xfrm>
            <a:off x="4724400" y="4419600"/>
            <a:ext cx="4114800" cy="2136410"/>
          </a:xfrm>
          <a:prstGeom prst="cloudCallout">
            <a:avLst>
              <a:gd name="adj1" fmla="val 51669"/>
              <a:gd name="adj2" fmla="val -7317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People come up to me and say, “Hey, I’ve seen you on Handshake.” Handshake has been useful for growing my cross-center network.</a:t>
            </a:r>
          </a:p>
        </p:txBody>
      </p:sp>
      <p:sp>
        <p:nvSpPr>
          <p:cNvPr id="10" name="Cloud Callout 9"/>
          <p:cNvSpPr/>
          <p:nvPr/>
        </p:nvSpPr>
        <p:spPr bwMode="auto">
          <a:xfrm>
            <a:off x="0" y="3848451"/>
            <a:ext cx="4343400" cy="2136410"/>
          </a:xfrm>
          <a:prstGeom prst="cloudCallout">
            <a:avLst>
              <a:gd name="adj1" fmla="val 35197"/>
              <a:gd name="adj2" fmla="val 67270"/>
            </a:avLst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Handshake provides the only way we can collaborate with our sponsor and our sponsors’ stakeholders – other than email and phone.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732"/>
            <a:ext cx="9144000" cy="68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533400"/>
          </a:xfrm>
        </p:spPr>
        <p:txBody>
          <a:bodyPr/>
          <a:lstStyle/>
          <a:p>
            <a:r>
              <a:rPr lang="en-US" dirty="0" smtClean="0"/>
              <a:t>Business Goals for 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808538"/>
          </a:xfrm>
        </p:spPr>
        <p:txBody>
          <a:bodyPr/>
          <a:lstStyle/>
          <a:p>
            <a:r>
              <a:rPr lang="en-US" dirty="0" smtClean="0"/>
              <a:t>Capture relationships of MITRE staff with partners, sponsors, industry, and academia</a:t>
            </a:r>
          </a:p>
          <a:p>
            <a:pPr lvl="1"/>
            <a:r>
              <a:rPr lang="en-US" dirty="0" smtClean="0"/>
              <a:t>Leverage these relationships</a:t>
            </a:r>
          </a:p>
          <a:p>
            <a:r>
              <a:rPr lang="en-US" dirty="0" smtClean="0"/>
              <a:t>Improve cross-organizational collaboration and networking</a:t>
            </a:r>
          </a:p>
          <a:p>
            <a:r>
              <a:rPr lang="en-US" dirty="0" smtClean="0"/>
              <a:t>Bring broader segments of the community to bear on important sponsor problems</a:t>
            </a:r>
          </a:p>
          <a:p>
            <a:pPr lvl="1"/>
            <a:r>
              <a:rPr lang="en-US" dirty="0" smtClean="0"/>
              <a:t>Vetting position papers/benchmarking with broad audiences</a:t>
            </a:r>
          </a:p>
          <a:p>
            <a:pPr lvl="1"/>
            <a:r>
              <a:rPr lang="en-US" dirty="0" smtClean="0"/>
              <a:t>Enable new business models and federal processes</a:t>
            </a:r>
          </a:p>
          <a:p>
            <a:pPr lvl="1"/>
            <a:r>
              <a:rPr lang="en-US" dirty="0" smtClean="0"/>
              <a:t>Deliver information to sponsors and partners</a:t>
            </a:r>
          </a:p>
          <a:p>
            <a:r>
              <a:rPr lang="en-US" dirty="0" smtClean="0"/>
              <a:t>Support internal social networking</a:t>
            </a:r>
          </a:p>
          <a:p>
            <a:r>
              <a:rPr lang="en-US" dirty="0" smtClean="0"/>
              <a:t>People tracking</a:t>
            </a:r>
          </a:p>
          <a:p>
            <a:pPr lvl="1"/>
            <a:r>
              <a:rPr lang="en-US" dirty="0" smtClean="0"/>
              <a:t>Retirees, alumni, students/coops, consultants</a:t>
            </a:r>
          </a:p>
          <a:p>
            <a:r>
              <a:rPr lang="en-US" dirty="0" smtClean="0"/>
              <a:t>Improve situational awareness around relationships, activities and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5562600"/>
          </a:xfrm>
        </p:spPr>
        <p:txBody>
          <a:bodyPr/>
          <a:lstStyle/>
          <a:p>
            <a:r>
              <a:rPr lang="en-US" dirty="0" smtClean="0"/>
              <a:t>Deploy a social networking </a:t>
            </a:r>
            <a:r>
              <a:rPr lang="en-US" i="1" dirty="0" smtClean="0"/>
              <a:t>research</a:t>
            </a:r>
            <a:r>
              <a:rPr lang="en-US" dirty="0" smtClean="0"/>
              <a:t> platform</a:t>
            </a:r>
          </a:p>
          <a:p>
            <a:pPr lvl="1"/>
            <a:r>
              <a:rPr lang="en-US" dirty="0" smtClean="0"/>
              <a:t>Fully customizable, extensible, measurable, integrate-able</a:t>
            </a:r>
          </a:p>
          <a:p>
            <a:pPr lvl="1"/>
            <a:r>
              <a:rPr lang="en-US" dirty="0" smtClean="0"/>
              <a:t>Investigate the business value </a:t>
            </a:r>
            <a:r>
              <a:rPr lang="en-US" dirty="0" smtClean="0"/>
              <a:t>of cross </a:t>
            </a:r>
            <a:r>
              <a:rPr lang="en-US" dirty="0" smtClean="0"/>
              <a:t>organizational </a:t>
            </a:r>
            <a:r>
              <a:rPr lang="en-US" dirty="0" smtClean="0"/>
              <a:t>collaboration</a:t>
            </a:r>
            <a:endParaRPr lang="en-US" dirty="0" smtClean="0"/>
          </a:p>
          <a:p>
            <a:pPr lvl="1"/>
            <a:r>
              <a:rPr lang="en-US" dirty="0" smtClean="0"/>
              <a:t>What will make the capability </a:t>
            </a:r>
            <a:r>
              <a:rPr lang="en-US" dirty="0" smtClean="0"/>
              <a:t>successful?</a:t>
            </a:r>
            <a:endParaRPr lang="en-US" dirty="0" smtClean="0"/>
          </a:p>
          <a:p>
            <a:r>
              <a:rPr lang="en-US" dirty="0" smtClean="0"/>
              <a:t>Single platform for internal and partner networking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ine-grained </a:t>
            </a:r>
            <a:r>
              <a:rPr lang="en-US" dirty="0" smtClean="0"/>
              <a:t>access control model </a:t>
            </a:r>
            <a:r>
              <a:rPr lang="en-US" dirty="0" smtClean="0"/>
              <a:t>available</a:t>
            </a:r>
            <a:endParaRPr lang="en-US" dirty="0" smtClean="0"/>
          </a:p>
          <a:p>
            <a:pPr lvl="1"/>
            <a:r>
              <a:rPr lang="en-US" dirty="0" smtClean="0"/>
              <a:t>Easy to use/walk up and use</a:t>
            </a:r>
          </a:p>
          <a:p>
            <a:pPr lvl="1"/>
            <a:r>
              <a:rPr lang="en-US" dirty="0" smtClean="0"/>
              <a:t>No licensing costs for unlimited number of partner participants</a:t>
            </a:r>
          </a:p>
          <a:p>
            <a:r>
              <a:rPr lang="en-US" dirty="0" smtClean="0"/>
              <a:t>Meet MITRE’s InfoSec and </a:t>
            </a:r>
            <a:r>
              <a:rPr lang="en-US" dirty="0" err="1" smtClean="0"/>
              <a:t>OpSec</a:t>
            </a:r>
            <a:r>
              <a:rPr lang="en-US" dirty="0" smtClean="0"/>
              <a:t> requirements</a:t>
            </a:r>
          </a:p>
          <a:p>
            <a:pPr lvl="1"/>
            <a:r>
              <a:rPr lang="en-US" dirty="0" smtClean="0"/>
              <a:t>Most commercial internet systems do not</a:t>
            </a:r>
          </a:p>
          <a:p>
            <a:pPr lvl="1"/>
            <a:r>
              <a:rPr lang="en-US" dirty="0" smtClean="0"/>
              <a:t>Secure and easy invitation model</a:t>
            </a:r>
          </a:p>
          <a:p>
            <a:pPr lvl="1"/>
            <a:r>
              <a:rPr lang="en-US" dirty="0" smtClean="0"/>
              <a:t>Minimize sharing errors</a:t>
            </a:r>
          </a:p>
          <a:p>
            <a:r>
              <a:rPr lang="en-US" dirty="0" smtClean="0"/>
              <a:t>Initial low cost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38793-F95B-4CFC-9A87-DBAD57B24C1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162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Extending MITRE’s Reach with Handshake</a:t>
            </a:r>
            <a:endParaRPr lang="en-US" dirty="0"/>
          </a:p>
        </p:txBody>
      </p:sp>
      <p:pic>
        <p:nvPicPr>
          <p:cNvPr id="7" name="Picture 6" descr="home page fa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755" y="838200"/>
            <a:ext cx="7111845" cy="600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724400"/>
            <a:ext cx="3276600" cy="50270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Social Networking Research Platform, powered by </a:t>
            </a:r>
            <a:r>
              <a:rPr lang="en-US" sz="1600" dirty="0" err="1" smtClean="0"/>
              <a:t>Elgg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page fa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755" y="838200"/>
            <a:ext cx="7111845" cy="6000847"/>
          </a:xfrm>
          <a:prstGeom prst="rect">
            <a:avLst/>
          </a:prstGeom>
        </p:spPr>
      </p:pic>
      <p:pic>
        <p:nvPicPr>
          <p:cNvPr id="6" name="Picture 5" descr="connec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7024" y="2438400"/>
            <a:ext cx="3434576" cy="3352800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9" name="Right Arrow 8"/>
          <p:cNvSpPr/>
          <p:nvPr/>
        </p:nvSpPr>
        <p:spPr bwMode="auto">
          <a:xfrm rot="19689215">
            <a:off x="5030604" y="4163934"/>
            <a:ext cx="1143000" cy="609600"/>
          </a:xfrm>
          <a:prstGeom prst="rightArrow">
            <a:avLst/>
          </a:prstGeom>
          <a:solidFill>
            <a:srgbClr val="000099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activi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9600"/>
            <a:ext cx="2756170" cy="6477000"/>
          </a:xfrm>
          <a:prstGeom prst="rect">
            <a:avLst/>
          </a:prstGeom>
          <a:ln w="57150">
            <a:solidFill>
              <a:srgbClr val="000099"/>
            </a:solidFill>
          </a:ln>
          <a:scene3d>
            <a:camera prst="obliqueTopLeft"/>
            <a:lightRig rig="threePt" dir="t"/>
          </a:scene3d>
        </p:spPr>
      </p:pic>
      <p:sp>
        <p:nvSpPr>
          <p:cNvPr id="10" name="Right Arrow 9"/>
          <p:cNvSpPr/>
          <p:nvPr/>
        </p:nvSpPr>
        <p:spPr bwMode="auto">
          <a:xfrm rot="12942647">
            <a:off x="1975453" y="3629071"/>
            <a:ext cx="1143000" cy="609600"/>
          </a:xfrm>
          <a:prstGeom prst="rightArrow">
            <a:avLst/>
          </a:prstGeom>
          <a:solidFill>
            <a:srgbClr val="000099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543800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Home page provides access to… </a:t>
            </a:r>
            <a:r>
              <a:rPr lang="en-US" sz="3200" dirty="0" smtClean="0">
                <a:solidFill>
                  <a:srgbClr val="000099"/>
                </a:solidFill>
              </a:rPr>
              <a:t>connections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792540"/>
            <a:ext cx="2819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…peripheral awareness of activity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page fa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755" y="838200"/>
            <a:ext cx="7111845" cy="6000847"/>
          </a:xfrm>
          <a:prstGeom prst="rect">
            <a:avLst/>
          </a:prstGeom>
        </p:spPr>
      </p:pic>
      <p:pic>
        <p:nvPicPr>
          <p:cNvPr id="6" name="Picture 5" descr="grou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0"/>
            <a:ext cx="2593209" cy="6858000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9" name="Right Arrow 8"/>
          <p:cNvSpPr/>
          <p:nvPr/>
        </p:nvSpPr>
        <p:spPr bwMode="auto">
          <a:xfrm rot="19550266">
            <a:off x="5406544" y="2173326"/>
            <a:ext cx="1143000" cy="609600"/>
          </a:xfrm>
          <a:prstGeom prst="rightArrow">
            <a:avLst/>
          </a:prstGeom>
          <a:solidFill>
            <a:srgbClr val="000099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5181600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Home page provides access to…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5800"/>
            <a:ext cx="502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…groups &amp; communities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 page fa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755" y="838200"/>
            <a:ext cx="7111845" cy="6000847"/>
          </a:xfrm>
          <a:prstGeom prst="rect">
            <a:avLst/>
          </a:prstGeom>
        </p:spPr>
      </p:pic>
      <p:pic>
        <p:nvPicPr>
          <p:cNvPr id="8" name="Picture 7" descr="tagclou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124200"/>
            <a:ext cx="3708400" cy="2730500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sp>
        <p:nvSpPr>
          <p:cNvPr id="9" name="Right Arrow 8"/>
          <p:cNvSpPr/>
          <p:nvPr/>
        </p:nvSpPr>
        <p:spPr bwMode="auto">
          <a:xfrm rot="8435972">
            <a:off x="5168982" y="2960480"/>
            <a:ext cx="1143000" cy="609600"/>
          </a:xfrm>
          <a:prstGeom prst="rightArrow">
            <a:avLst/>
          </a:prstGeom>
          <a:solidFill>
            <a:srgbClr val="000099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5181600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Home page provides access to…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3657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smtClean="0">
                <a:solidFill>
                  <a:srgbClr val="000099"/>
                </a:solidFill>
              </a:rPr>
              <a:t>…tagged content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itre_briefing_template07">
  <a:themeElements>
    <a:clrScheme name="">
      <a:dk1>
        <a:srgbClr val="000000"/>
      </a:dk1>
      <a:lt1>
        <a:srgbClr val="FFFFFF"/>
      </a:lt1>
      <a:dk2>
        <a:srgbClr val="003399"/>
      </a:dk2>
      <a:lt2>
        <a:srgbClr val="808080"/>
      </a:lt2>
      <a:accent1>
        <a:srgbClr val="FFCC99"/>
      </a:accent1>
      <a:accent2>
        <a:srgbClr val="FF9999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8A8A"/>
      </a:accent6>
      <a:hlink>
        <a:srgbClr val="0000FF"/>
      </a:hlink>
      <a:folHlink>
        <a:srgbClr val="990099"/>
      </a:folHlink>
    </a:clrScheme>
    <a:fontScheme name="mitrebrief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ts val="2500"/>
          </a:lnSpc>
          <a:spcBef>
            <a:spcPct val="0"/>
          </a:spcBef>
          <a:spcAft>
            <a:spcPts val="1000"/>
          </a:spcAft>
          <a:buClr>
            <a:srgbClr val="FDAA03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ts val="2500"/>
          </a:lnSpc>
          <a:spcBef>
            <a:spcPct val="0"/>
          </a:spcBef>
          <a:spcAft>
            <a:spcPts val="1000"/>
          </a:spcAft>
          <a:buClr>
            <a:srgbClr val="FDAA03"/>
          </a:buClr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trebrief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rebrief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trebrief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rebrief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rebrief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rebrief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rebrief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trebriefing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8AB9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ITRE Work" ma:contentTypeID="0x010100823A99C636F7423283FB0D200866C61300D7916E5FEDCE8E4BA5F74F3070123ABC" ma:contentTypeVersion="0" ma:contentTypeDescription="Materials and documents that contain MITRE authored content and other content directly attributable to MITRE and its work" ma:contentTypeScope="" ma:versionID="e7e45ef7b8544e1608d7f3142c9b6f14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5abf883327671b33948198d19e22557f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Contributor" minOccurs="0"/>
                <xsd:element ref="ns1:MITRE_x0020_Sensitivity"/>
                <xsd:element ref="ns1:Release_x0020_Statemen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MITRE_x0020_Sensitivity" ma:index="10" ma:displayName="Sensitivity" ma:default="Internal MITRE Information" ma:internalName="MITRE_x0020_Sensitivity">
      <xsd:simpleType>
        <xsd:restriction base="dms:Choice">
          <xsd:enumeration value="Public Information"/>
          <xsd:enumeration value="Internal MITRE Information"/>
          <xsd:enumeration value="Sensitive Information"/>
          <xsd:enumeration value="Highly Sensitive Information"/>
        </xsd:restriction>
      </xsd:simpleType>
    </xsd:element>
    <xsd:element name="Release_x0020_Statement" ma:index="11" ma:displayName="Release Statement" ma:default="For Internal MITRE Use" ma:internalName="Release_x0020_Statement">
      <xsd:simpleType>
        <xsd:union memberTypes="dms:Text">
          <xsd:simpleType>
            <xsd:restriction base="dms:Choice">
              <xsd:enumeration value="Approved for Public Release"/>
              <xsd:enumeration value="For Internal MITRE Use"/>
              <xsd:enumeration value="For Release to All Sponsors"/>
              <xsd:enumeration value="For Limited Internal MITRE Use"/>
              <xsd:enumeration value="For Limited External Release"/>
              <xsd:enumeration value="Privileged: Sensitive Personal Information"/>
              <xsd:enumeration value="MITRE Proprietary"/>
              <xsd:enumeration value="Source Selection Sensitive"/>
              <xsd:enumeration value="Restricted: Highly Sensitive Personal Information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Contributor" ma:index="9" nillable="true" ma:displayName="Contributor" ma:description="One or more people or organizations that contributed to this resource" ma:internalName="_Contributor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MITRE_x0020_Sensitivity xmlns="http://schemas.microsoft.com/sharepoint/v3">Public Information</MITRE_x0020_Sensitivity>
    <_Contributor xmlns="http://schemas.microsoft.com/sharepoint/v3/fields" xsi:nil="true"/>
    <Release_x0020_Statement xmlns="http://schemas.microsoft.com/sharepoint/v3">Approved for Public Release</Release_x0020_Stateme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92CD4E3D-968C-4DC8-B303-64FAAEBBF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72D5FD1-92E9-42C5-BA86-B1B5F4733917}">
  <ds:schemaRefs>
    <ds:schemaRef ds:uri="http://schemas.microsoft.com/office/2006/metadata/properties"/>
    <ds:schemaRef ds:uri="http://schemas.microsoft.com/sharepoint/v3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4CFA7277-6338-4FBC-ABF7-A49BDC209F9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BEDF731-82B5-414F-8C07-C36D70840675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23181</TotalTime>
  <Words>1296</Words>
  <Application>Microsoft Office PowerPoint</Application>
  <PresentationFormat>On-screen Show (4:3)</PresentationFormat>
  <Paragraphs>254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mitre_briefing_template07</vt:lpstr>
      <vt:lpstr>Handshake: Open Source Social Networking Platform for the Enterprise</vt:lpstr>
      <vt:lpstr>The MITRE Corporation</vt:lpstr>
      <vt:lpstr>Slide 3</vt:lpstr>
      <vt:lpstr>Business Goals for Social Networking</vt:lpstr>
      <vt:lpstr>Solution Criteria</vt:lpstr>
      <vt:lpstr>Extending MITRE’s Reach with Handshake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MITRE Customizations: Permissions &amp; Trust</vt:lpstr>
      <vt:lpstr>MITRE Customizations: Awareness</vt:lpstr>
      <vt:lpstr>MITRE Customizations: Groups</vt:lpstr>
      <vt:lpstr>MITRE Customizations: End User Experience</vt:lpstr>
      <vt:lpstr>Handshake – Extending MITRE’s Reach</vt:lpstr>
      <vt:lpstr>Distributed Knowledge Café using  Social Tools</vt:lpstr>
      <vt:lpstr>User Adoption &amp; Growth</vt:lpstr>
      <vt:lpstr>MITRE-Partner Social Graph</vt:lpstr>
      <vt:lpstr>Identity, Privilege and Access Model - in Progress</vt:lpstr>
      <vt:lpstr>Advantages of Open Source for Research</vt:lpstr>
      <vt:lpstr>Advantages of Using Elgg</vt:lpstr>
      <vt:lpstr>Our Next Steps</vt:lpstr>
      <vt:lpstr>Slide 27</vt:lpstr>
      <vt:lpstr>Slide 28</vt:lpstr>
      <vt:lpstr>User Feedback</vt:lpstr>
    </vt:vector>
  </TitlesOfParts>
  <Company>The MITRE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Gilbane, San Francisco, May, 2010</dc:title>
  <dc:creator>Donna Cuomo, Laurie Damianos</dc:creator>
  <cp:keywords>APQC; expertise finding; social networking</cp:keywords>
  <dc:description/>
  <cp:lastModifiedBy>dcuomo</cp:lastModifiedBy>
  <cp:revision>330</cp:revision>
  <dcterms:created xsi:type="dcterms:W3CDTF">2007-11-30T17:56:25Z</dcterms:created>
  <dcterms:modified xsi:type="dcterms:W3CDTF">2010-05-14T20:17:35Z</dcterms:modified>
  <cp:contentType>MITRE Work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0x010100823A99C636F7423283FB0D200866C61300D7916E5FEDCE8E4BA5F74F3070123ABC</vt:lpwstr>
  </property>
</Properties>
</file>